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713" r:id="rId3"/>
  </p:sldMasterIdLst>
  <p:notesMasterIdLst>
    <p:notesMasterId r:id="rId28"/>
  </p:notesMasterIdLst>
  <p:sldIdLst>
    <p:sldId id="546" r:id="rId4"/>
    <p:sldId id="259" r:id="rId5"/>
    <p:sldId id="260" r:id="rId6"/>
    <p:sldId id="564" r:id="rId7"/>
    <p:sldId id="563" r:id="rId8"/>
    <p:sldId id="565" r:id="rId9"/>
    <p:sldId id="479" r:id="rId10"/>
    <p:sldId id="557" r:id="rId11"/>
    <p:sldId id="547" r:id="rId12"/>
    <p:sldId id="548" r:id="rId13"/>
    <p:sldId id="558" r:id="rId14"/>
    <p:sldId id="559" r:id="rId15"/>
    <p:sldId id="553" r:id="rId16"/>
    <p:sldId id="549" r:id="rId17"/>
    <p:sldId id="561" r:id="rId18"/>
    <p:sldId id="560" r:id="rId19"/>
    <p:sldId id="550" r:id="rId20"/>
    <p:sldId id="562" r:id="rId21"/>
    <p:sldId id="566" r:id="rId22"/>
    <p:sldId id="551" r:id="rId23"/>
    <p:sldId id="568" r:id="rId24"/>
    <p:sldId id="567" r:id="rId25"/>
    <p:sldId id="552" r:id="rId26"/>
    <p:sldId id="556"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ariega Aguilar, Lishey GIZ MX" initials="LALGM" lastIdx="6" clrIdx="0">
    <p:extLst>
      <p:ext uri="{19B8F6BF-5375-455C-9EA6-DF929625EA0E}">
        <p15:presenceInfo xmlns:p15="http://schemas.microsoft.com/office/powerpoint/2012/main" userId="S::lishey.lavariega@giz.de::d11f7687-ac5b-488e-b936-381b84b8a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EE00C-8AF4-4600-A9A4-9572ACC123D5}" v="5" dt="2020-11-17T18:48:37.069"/>
    <p1510:client id="{6344E8CE-84D1-40B0-8683-E5D639A73C81}" v="33" dt="2020-11-17T17:25:43.46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74" autoAdjust="0"/>
    <p:restoredTop sz="94660"/>
  </p:normalViewPr>
  <p:slideViewPr>
    <p:cSldViewPr snapToGrid="0">
      <p:cViewPr varScale="1">
        <p:scale>
          <a:sx n="67" d="100"/>
          <a:sy n="67" d="100"/>
        </p:scale>
        <p:origin x="2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ariega Aguilar, Lishey GIZ MX" userId="d11f7687-ac5b-488e-b936-381b84b8a602" providerId="ADAL" clId="{6344E8CE-84D1-40B0-8683-E5D639A73C81}"/>
    <pc:docChg chg="undo custSel addSld delSld modSld">
      <pc:chgData name="Lavariega Aguilar, Lishey GIZ MX" userId="d11f7687-ac5b-488e-b936-381b84b8a602" providerId="ADAL" clId="{6344E8CE-84D1-40B0-8683-E5D639A73C81}" dt="2020-11-17T17:27:43.424" v="336" actId="1076"/>
      <pc:docMkLst>
        <pc:docMk/>
      </pc:docMkLst>
      <pc:sldChg chg="modSp">
        <pc:chgData name="Lavariega Aguilar, Lishey GIZ MX" userId="d11f7687-ac5b-488e-b936-381b84b8a602" providerId="ADAL" clId="{6344E8CE-84D1-40B0-8683-E5D639A73C81}" dt="2020-11-17T17:18:28.207" v="160" actId="20577"/>
        <pc:sldMkLst>
          <pc:docMk/>
          <pc:sldMk cId="4104312686" sldId="549"/>
        </pc:sldMkLst>
        <pc:spChg chg="mod">
          <ac:chgData name="Lavariega Aguilar, Lishey GIZ MX" userId="d11f7687-ac5b-488e-b936-381b84b8a602" providerId="ADAL" clId="{6344E8CE-84D1-40B0-8683-E5D639A73C81}" dt="2020-11-17T17:18:28.207" v="160" actId="20577"/>
          <ac:spMkLst>
            <pc:docMk/>
            <pc:sldMk cId="4104312686" sldId="549"/>
            <ac:spMk id="3" creationId="{46E8129C-C752-485F-8E56-AB65EB08E1AD}"/>
          </ac:spMkLst>
        </pc:spChg>
        <pc:picChg chg="mod">
          <ac:chgData name="Lavariega Aguilar, Lishey GIZ MX" userId="d11f7687-ac5b-488e-b936-381b84b8a602" providerId="ADAL" clId="{6344E8CE-84D1-40B0-8683-E5D639A73C81}" dt="2020-11-17T17:17:58.218" v="150" actId="14100"/>
          <ac:picMkLst>
            <pc:docMk/>
            <pc:sldMk cId="4104312686" sldId="549"/>
            <ac:picMk id="8" creationId="{10CCBC9B-F91E-4AE0-B9CA-386F323F3180}"/>
          </ac:picMkLst>
        </pc:picChg>
      </pc:sldChg>
      <pc:sldChg chg="modSp">
        <pc:chgData name="Lavariega Aguilar, Lishey GIZ MX" userId="d11f7687-ac5b-488e-b936-381b84b8a602" providerId="ADAL" clId="{6344E8CE-84D1-40B0-8683-E5D639A73C81}" dt="2020-11-17T17:27:43.424" v="336" actId="1076"/>
        <pc:sldMkLst>
          <pc:docMk/>
          <pc:sldMk cId="3808078588" sldId="556"/>
        </pc:sldMkLst>
        <pc:spChg chg="mod">
          <ac:chgData name="Lavariega Aguilar, Lishey GIZ MX" userId="d11f7687-ac5b-488e-b936-381b84b8a602" providerId="ADAL" clId="{6344E8CE-84D1-40B0-8683-E5D639A73C81}" dt="2020-11-17T17:26:56.921" v="323" actId="1076"/>
          <ac:spMkLst>
            <pc:docMk/>
            <pc:sldMk cId="3808078588" sldId="556"/>
            <ac:spMk id="2" creationId="{D0BA3471-5928-4E27-8443-03E9B1D30F5E}"/>
          </ac:spMkLst>
        </pc:spChg>
        <pc:spChg chg="mod">
          <ac:chgData name="Lavariega Aguilar, Lishey GIZ MX" userId="d11f7687-ac5b-488e-b936-381b84b8a602" providerId="ADAL" clId="{6344E8CE-84D1-40B0-8683-E5D639A73C81}" dt="2020-11-17T17:26:10.387" v="307" actId="1076"/>
          <ac:spMkLst>
            <pc:docMk/>
            <pc:sldMk cId="3808078588" sldId="556"/>
            <ac:spMk id="3" creationId="{F72E9A8B-986C-4FAE-ADBA-9EE4D7DDAE08}"/>
          </ac:spMkLst>
        </pc:spChg>
        <pc:spChg chg="mod">
          <ac:chgData name="Lavariega Aguilar, Lishey GIZ MX" userId="d11f7687-ac5b-488e-b936-381b84b8a602" providerId="ADAL" clId="{6344E8CE-84D1-40B0-8683-E5D639A73C81}" dt="2020-11-17T17:26:44.578" v="319" actId="14100"/>
          <ac:spMkLst>
            <pc:docMk/>
            <pc:sldMk cId="3808078588" sldId="556"/>
            <ac:spMk id="4" creationId="{5F746560-71DC-4A26-8527-576CD0E7BF67}"/>
          </ac:spMkLst>
        </pc:spChg>
        <pc:spChg chg="mod">
          <ac:chgData name="Lavariega Aguilar, Lishey GIZ MX" userId="d11f7687-ac5b-488e-b936-381b84b8a602" providerId="ADAL" clId="{6344E8CE-84D1-40B0-8683-E5D639A73C81}" dt="2020-11-17T17:27:18.510" v="328" actId="1076"/>
          <ac:spMkLst>
            <pc:docMk/>
            <pc:sldMk cId="3808078588" sldId="556"/>
            <ac:spMk id="6" creationId="{D05003F5-A6A0-4DCA-A6E6-78D176EF2086}"/>
          </ac:spMkLst>
        </pc:spChg>
        <pc:spChg chg="mod">
          <ac:chgData name="Lavariega Aguilar, Lishey GIZ MX" userId="d11f7687-ac5b-488e-b936-381b84b8a602" providerId="ADAL" clId="{6344E8CE-84D1-40B0-8683-E5D639A73C81}" dt="2020-11-17T17:27:43.424" v="336" actId="1076"/>
          <ac:spMkLst>
            <pc:docMk/>
            <pc:sldMk cId="3808078588" sldId="556"/>
            <ac:spMk id="7" creationId="{792A1847-735F-4F2F-8DAE-A5B20EAD5162}"/>
          </ac:spMkLst>
        </pc:spChg>
        <pc:spChg chg="mod">
          <ac:chgData name="Lavariega Aguilar, Lishey GIZ MX" userId="d11f7687-ac5b-488e-b936-381b84b8a602" providerId="ADAL" clId="{6344E8CE-84D1-40B0-8683-E5D639A73C81}" dt="2020-11-17T17:27:41.373" v="335" actId="1076"/>
          <ac:spMkLst>
            <pc:docMk/>
            <pc:sldMk cId="3808078588" sldId="556"/>
            <ac:spMk id="8" creationId="{C697DF73-0735-4E20-BCD7-29C1C1128B09}"/>
          </ac:spMkLst>
        </pc:spChg>
        <pc:spChg chg="mod">
          <ac:chgData name="Lavariega Aguilar, Lishey GIZ MX" userId="d11f7687-ac5b-488e-b936-381b84b8a602" providerId="ADAL" clId="{6344E8CE-84D1-40B0-8683-E5D639A73C81}" dt="2020-11-17T17:25:49.137" v="300" actId="1076"/>
          <ac:spMkLst>
            <pc:docMk/>
            <pc:sldMk cId="3808078588" sldId="556"/>
            <ac:spMk id="10" creationId="{C916E388-29E1-44DA-8324-3F7A7A270521}"/>
          </ac:spMkLst>
        </pc:spChg>
        <pc:spChg chg="mod">
          <ac:chgData name="Lavariega Aguilar, Lishey GIZ MX" userId="d11f7687-ac5b-488e-b936-381b84b8a602" providerId="ADAL" clId="{6344E8CE-84D1-40B0-8683-E5D639A73C81}" dt="2020-11-17T17:27:31.892" v="333" actId="1076"/>
          <ac:spMkLst>
            <pc:docMk/>
            <pc:sldMk cId="3808078588" sldId="556"/>
            <ac:spMk id="21" creationId="{985CD0DC-2004-444A-A6CB-3665FB91C8E2}"/>
          </ac:spMkLst>
        </pc:spChg>
        <pc:spChg chg="mod">
          <ac:chgData name="Lavariega Aguilar, Lishey GIZ MX" userId="d11f7687-ac5b-488e-b936-381b84b8a602" providerId="ADAL" clId="{6344E8CE-84D1-40B0-8683-E5D639A73C81}" dt="2020-11-17T17:27:26.437" v="329" actId="1076"/>
          <ac:spMkLst>
            <pc:docMk/>
            <pc:sldMk cId="3808078588" sldId="556"/>
            <ac:spMk id="23" creationId="{6D786BBE-6FF0-4724-8C0D-A08C345FC749}"/>
          </ac:spMkLst>
        </pc:spChg>
        <pc:picChg chg="mod">
          <ac:chgData name="Lavariega Aguilar, Lishey GIZ MX" userId="d11f7687-ac5b-488e-b936-381b84b8a602" providerId="ADAL" clId="{6344E8CE-84D1-40B0-8683-E5D639A73C81}" dt="2020-11-17T17:26:17.391" v="310" actId="1076"/>
          <ac:picMkLst>
            <pc:docMk/>
            <pc:sldMk cId="3808078588" sldId="556"/>
            <ac:picMk id="15" creationId="{2B2A0C3C-B206-45EA-8636-F162FF7CB7DB}"/>
          </ac:picMkLst>
        </pc:picChg>
        <pc:picChg chg="mod">
          <ac:chgData name="Lavariega Aguilar, Lishey GIZ MX" userId="d11f7687-ac5b-488e-b936-381b84b8a602" providerId="ADAL" clId="{6344E8CE-84D1-40B0-8683-E5D639A73C81}" dt="2020-11-17T17:26:01.809" v="306" actId="1076"/>
          <ac:picMkLst>
            <pc:docMk/>
            <pc:sldMk cId="3808078588" sldId="556"/>
            <ac:picMk id="17" creationId="{819FBBFA-BD4F-49FE-BE1A-47FB5E13E6A3}"/>
          </ac:picMkLst>
        </pc:picChg>
        <pc:picChg chg="mod">
          <ac:chgData name="Lavariega Aguilar, Lishey GIZ MX" userId="d11f7687-ac5b-488e-b936-381b84b8a602" providerId="ADAL" clId="{6344E8CE-84D1-40B0-8683-E5D639A73C81}" dt="2020-11-17T17:27:29.914" v="332" actId="1076"/>
          <ac:picMkLst>
            <pc:docMk/>
            <pc:sldMk cId="3808078588" sldId="556"/>
            <ac:picMk id="19" creationId="{D833C3AA-9FC1-40DA-9901-253B526B49F5}"/>
          </ac:picMkLst>
        </pc:picChg>
        <pc:picChg chg="mod">
          <ac:chgData name="Lavariega Aguilar, Lishey GIZ MX" userId="d11f7687-ac5b-488e-b936-381b84b8a602" providerId="ADAL" clId="{6344E8CE-84D1-40B0-8683-E5D639A73C81}" dt="2020-11-17T17:27:26.437" v="329" actId="1076"/>
          <ac:picMkLst>
            <pc:docMk/>
            <pc:sldMk cId="3808078588" sldId="556"/>
            <ac:picMk id="25" creationId="{066E57B5-9BD0-4F68-8580-4D5FB8D9C7E0}"/>
          </ac:picMkLst>
        </pc:picChg>
      </pc:sldChg>
      <pc:sldChg chg="modSp">
        <pc:chgData name="Lavariega Aguilar, Lishey GIZ MX" userId="d11f7687-ac5b-488e-b936-381b84b8a602" providerId="ADAL" clId="{6344E8CE-84D1-40B0-8683-E5D639A73C81}" dt="2020-11-17T17:17:23.845" v="147" actId="1076"/>
        <pc:sldMkLst>
          <pc:docMk/>
          <pc:sldMk cId="68840312" sldId="558"/>
        </pc:sldMkLst>
        <pc:picChg chg="mod">
          <ac:chgData name="Lavariega Aguilar, Lishey GIZ MX" userId="d11f7687-ac5b-488e-b936-381b84b8a602" providerId="ADAL" clId="{6344E8CE-84D1-40B0-8683-E5D639A73C81}" dt="2020-11-17T17:17:23.845" v="147" actId="1076"/>
          <ac:picMkLst>
            <pc:docMk/>
            <pc:sldMk cId="68840312" sldId="558"/>
            <ac:picMk id="9" creationId="{60953DE7-CA83-4497-87F0-465E117ED4BC}"/>
          </ac:picMkLst>
        </pc:picChg>
        <pc:picChg chg="mod">
          <ac:chgData name="Lavariega Aguilar, Lishey GIZ MX" userId="d11f7687-ac5b-488e-b936-381b84b8a602" providerId="ADAL" clId="{6344E8CE-84D1-40B0-8683-E5D639A73C81}" dt="2020-11-17T17:17:18.823" v="145" actId="1076"/>
          <ac:picMkLst>
            <pc:docMk/>
            <pc:sldMk cId="68840312" sldId="558"/>
            <ac:picMk id="10" creationId="{B7EB95D9-107A-4CF4-B38C-E747B284BF33}"/>
          </ac:picMkLst>
        </pc:picChg>
      </pc:sldChg>
      <pc:sldChg chg="modSp mod">
        <pc:chgData name="Lavariega Aguilar, Lishey GIZ MX" userId="d11f7687-ac5b-488e-b936-381b84b8a602" providerId="ADAL" clId="{6344E8CE-84D1-40B0-8683-E5D639A73C81}" dt="2020-11-17T17:20:08.840" v="196" actId="27918"/>
        <pc:sldMkLst>
          <pc:docMk/>
          <pc:sldMk cId="3934788574" sldId="561"/>
        </pc:sldMkLst>
        <pc:spChg chg="mod">
          <ac:chgData name="Lavariega Aguilar, Lishey GIZ MX" userId="d11f7687-ac5b-488e-b936-381b84b8a602" providerId="ADAL" clId="{6344E8CE-84D1-40B0-8683-E5D639A73C81}" dt="2020-11-17T17:19:53.269" v="168" actId="20577"/>
          <ac:spMkLst>
            <pc:docMk/>
            <pc:sldMk cId="3934788574" sldId="561"/>
            <ac:spMk id="9" creationId="{26AF0832-D7D2-41CE-A1CD-ACACC2137924}"/>
          </ac:spMkLst>
        </pc:spChg>
        <pc:graphicFrameChg chg="mod">
          <ac:chgData name="Lavariega Aguilar, Lishey GIZ MX" userId="d11f7687-ac5b-488e-b936-381b84b8a602" providerId="ADAL" clId="{6344E8CE-84D1-40B0-8683-E5D639A73C81}" dt="2020-11-17T17:19:34.008" v="163" actId="1076"/>
          <ac:graphicFrameMkLst>
            <pc:docMk/>
            <pc:sldMk cId="3934788574" sldId="561"/>
            <ac:graphicFrameMk id="7" creationId="{6C94FDE2-5DA2-44BD-AAEB-E716554E7084}"/>
          </ac:graphicFrameMkLst>
        </pc:graphicFrameChg>
        <pc:picChg chg="mod">
          <ac:chgData name="Lavariega Aguilar, Lishey GIZ MX" userId="d11f7687-ac5b-488e-b936-381b84b8a602" providerId="ADAL" clId="{6344E8CE-84D1-40B0-8683-E5D639A73C81}" dt="2020-11-17T17:19:57.055" v="169" actId="1076"/>
          <ac:picMkLst>
            <pc:docMk/>
            <pc:sldMk cId="3934788574" sldId="561"/>
            <ac:picMk id="3074" creationId="{01D16CB1-21E6-426E-89D5-60425200FE86}"/>
          </ac:picMkLst>
        </pc:picChg>
      </pc:sldChg>
      <pc:sldChg chg="modSp">
        <pc:chgData name="Lavariega Aguilar, Lishey GIZ MX" userId="d11f7687-ac5b-488e-b936-381b84b8a602" providerId="ADAL" clId="{6344E8CE-84D1-40B0-8683-E5D639A73C81}" dt="2020-11-17T17:22:09.119" v="218" actId="20577"/>
        <pc:sldMkLst>
          <pc:docMk/>
          <pc:sldMk cId="2830062850" sldId="562"/>
        </pc:sldMkLst>
        <pc:spChg chg="mod">
          <ac:chgData name="Lavariega Aguilar, Lishey GIZ MX" userId="d11f7687-ac5b-488e-b936-381b84b8a602" providerId="ADAL" clId="{6344E8CE-84D1-40B0-8683-E5D639A73C81}" dt="2020-11-17T17:22:09.119" v="218" actId="20577"/>
          <ac:spMkLst>
            <pc:docMk/>
            <pc:sldMk cId="2830062850" sldId="562"/>
            <ac:spMk id="3" creationId="{C0ABEFEC-C180-49E7-9BC1-1ADCD324DA5D}"/>
          </ac:spMkLst>
        </pc:spChg>
      </pc:sldChg>
      <pc:sldChg chg="addSp delSp modSp mod addCm delCm modCm">
        <pc:chgData name="Lavariega Aguilar, Lishey GIZ MX" userId="d11f7687-ac5b-488e-b936-381b84b8a602" providerId="ADAL" clId="{6344E8CE-84D1-40B0-8683-E5D639A73C81}" dt="2020-11-17T17:14:16.668" v="103" actId="1592"/>
        <pc:sldMkLst>
          <pc:docMk/>
          <pc:sldMk cId="1699030451" sldId="563"/>
        </pc:sldMkLst>
        <pc:spChg chg="mod">
          <ac:chgData name="Lavariega Aguilar, Lishey GIZ MX" userId="d11f7687-ac5b-488e-b936-381b84b8a602" providerId="ADAL" clId="{6344E8CE-84D1-40B0-8683-E5D639A73C81}" dt="2020-11-17T16:50:30.238" v="79" actId="20577"/>
          <ac:spMkLst>
            <pc:docMk/>
            <pc:sldMk cId="1699030451" sldId="563"/>
            <ac:spMk id="5" creationId="{FC6C9B31-68B9-45E7-86BF-076658F1778E}"/>
          </ac:spMkLst>
        </pc:spChg>
        <pc:graphicFrameChg chg="add mod">
          <ac:chgData name="Lavariega Aguilar, Lishey GIZ MX" userId="d11f7687-ac5b-488e-b936-381b84b8a602" providerId="ADAL" clId="{6344E8CE-84D1-40B0-8683-E5D639A73C81}" dt="2020-11-17T17:02:06.223" v="99" actId="14100"/>
          <ac:graphicFrameMkLst>
            <pc:docMk/>
            <pc:sldMk cId="1699030451" sldId="563"/>
            <ac:graphicFrameMk id="10" creationId="{D7A00186-DB62-4AFA-A388-4ED2010B895E}"/>
          </ac:graphicFrameMkLst>
        </pc:graphicFrameChg>
        <pc:picChg chg="del mod">
          <ac:chgData name="Lavariega Aguilar, Lishey GIZ MX" userId="d11f7687-ac5b-488e-b936-381b84b8a602" providerId="ADAL" clId="{6344E8CE-84D1-40B0-8683-E5D639A73C81}" dt="2020-11-17T17:01:53.669" v="91" actId="478"/>
          <ac:picMkLst>
            <pc:docMk/>
            <pc:sldMk cId="1699030451" sldId="563"/>
            <ac:picMk id="7" creationId="{E852B172-3448-469E-8035-CD515B398E91}"/>
          </ac:picMkLst>
        </pc:picChg>
      </pc:sldChg>
      <pc:sldChg chg="modSp add del addCm delCm modCm">
        <pc:chgData name="Lavariega Aguilar, Lishey GIZ MX" userId="d11f7687-ac5b-488e-b936-381b84b8a602" providerId="ADAL" clId="{6344E8CE-84D1-40B0-8683-E5D639A73C81}" dt="2020-11-17T16:49:24.815" v="9" actId="1076"/>
        <pc:sldMkLst>
          <pc:docMk/>
          <pc:sldMk cId="1996738371" sldId="564"/>
        </pc:sldMkLst>
        <pc:picChg chg="mod">
          <ac:chgData name="Lavariega Aguilar, Lishey GIZ MX" userId="d11f7687-ac5b-488e-b936-381b84b8a602" providerId="ADAL" clId="{6344E8CE-84D1-40B0-8683-E5D639A73C81}" dt="2020-11-17T16:49:21.765" v="8" actId="1076"/>
          <ac:picMkLst>
            <pc:docMk/>
            <pc:sldMk cId="1996738371" sldId="564"/>
            <ac:picMk id="7" creationId="{994A88BF-74BE-4B32-82B6-B6FF5C864281}"/>
          </ac:picMkLst>
        </pc:picChg>
        <pc:picChg chg="mod">
          <ac:chgData name="Lavariega Aguilar, Lishey GIZ MX" userId="d11f7687-ac5b-488e-b936-381b84b8a602" providerId="ADAL" clId="{6344E8CE-84D1-40B0-8683-E5D639A73C81}" dt="2020-11-17T16:49:24.815" v="9" actId="1076"/>
          <ac:picMkLst>
            <pc:docMk/>
            <pc:sldMk cId="1996738371" sldId="564"/>
            <ac:picMk id="10" creationId="{09523310-8663-4356-A64C-CE575E5B5939}"/>
          </ac:picMkLst>
        </pc:picChg>
      </pc:sldChg>
      <pc:sldChg chg="addSp modSp addCm modCm">
        <pc:chgData name="Lavariega Aguilar, Lishey GIZ MX" userId="d11f7687-ac5b-488e-b936-381b84b8a602" providerId="ADAL" clId="{6344E8CE-84D1-40B0-8683-E5D639A73C81}" dt="2020-11-17T17:16:19.660" v="141" actId="255"/>
        <pc:sldMkLst>
          <pc:docMk/>
          <pc:sldMk cId="4230419615" sldId="565"/>
        </pc:sldMkLst>
        <pc:spChg chg="add mod">
          <ac:chgData name="Lavariega Aguilar, Lishey GIZ MX" userId="d11f7687-ac5b-488e-b936-381b84b8a602" providerId="ADAL" clId="{6344E8CE-84D1-40B0-8683-E5D639A73C81}" dt="2020-11-17T17:16:19.660" v="141" actId="255"/>
          <ac:spMkLst>
            <pc:docMk/>
            <pc:sldMk cId="4230419615" sldId="565"/>
            <ac:spMk id="2" creationId="{28B46A69-713A-4956-989A-DA96A48BCF9E}"/>
          </ac:spMkLst>
        </pc:spChg>
      </pc:sldChg>
      <pc:sldChg chg="modSp addCm modCm">
        <pc:chgData name="Lavariega Aguilar, Lishey GIZ MX" userId="d11f7687-ac5b-488e-b936-381b84b8a602" providerId="ADAL" clId="{6344E8CE-84D1-40B0-8683-E5D639A73C81}" dt="2020-11-17T17:24:02.546" v="299" actId="20577"/>
        <pc:sldMkLst>
          <pc:docMk/>
          <pc:sldMk cId="1634869804" sldId="566"/>
        </pc:sldMkLst>
        <pc:spChg chg="mod">
          <ac:chgData name="Lavariega Aguilar, Lishey GIZ MX" userId="d11f7687-ac5b-488e-b936-381b84b8a602" providerId="ADAL" clId="{6344E8CE-84D1-40B0-8683-E5D639A73C81}" dt="2020-11-17T17:24:02.546" v="299" actId="20577"/>
          <ac:spMkLst>
            <pc:docMk/>
            <pc:sldMk cId="1634869804" sldId="566"/>
            <ac:spMk id="2" creationId="{8FEC3A4C-252D-45EB-A310-46EEBF577E32}"/>
          </ac:spMkLst>
        </pc:spChg>
      </pc:sldChg>
      <pc:sldChg chg="modSp">
        <pc:chgData name="Lavariega Aguilar, Lishey GIZ MX" userId="d11f7687-ac5b-488e-b936-381b84b8a602" providerId="ADAL" clId="{6344E8CE-84D1-40B0-8683-E5D639A73C81}" dt="2020-11-17T17:23:31.724" v="236" actId="1076"/>
        <pc:sldMkLst>
          <pc:docMk/>
          <pc:sldMk cId="3630426627" sldId="568"/>
        </pc:sldMkLst>
        <pc:spChg chg="mod">
          <ac:chgData name="Lavariega Aguilar, Lishey GIZ MX" userId="d11f7687-ac5b-488e-b936-381b84b8a602" providerId="ADAL" clId="{6344E8CE-84D1-40B0-8683-E5D639A73C81}" dt="2020-11-17T17:23:31.724" v="236" actId="1076"/>
          <ac:spMkLst>
            <pc:docMk/>
            <pc:sldMk cId="3630426627" sldId="568"/>
            <ac:spMk id="9" creationId="{37C6C7FD-E215-40E4-B715-354E64D17BAF}"/>
          </ac:spMkLst>
        </pc:spChg>
      </pc:sldChg>
    </pc:docChg>
  </pc:docChgLst>
  <pc:docChgLst>
    <pc:chgData name="Rebollar Castelan, Diana Laura GIZ MX" userId="S::diana.rebollar@giz.de::4189f904-290f-4aa2-8b1a-662dffea1bf0" providerId="AD" clId="Web-{413EE00C-8AF4-4600-A9A4-9572ACC123D5}"/>
    <pc:docChg chg="modSld">
      <pc:chgData name="Rebollar Castelan, Diana Laura GIZ MX" userId="S::diana.rebollar@giz.de::4189f904-290f-4aa2-8b1a-662dffea1bf0" providerId="AD" clId="Web-{413EE00C-8AF4-4600-A9A4-9572ACC123D5}" dt="2020-11-17T18:48:37.069" v="2" actId="14100"/>
      <pc:docMkLst>
        <pc:docMk/>
      </pc:docMkLst>
      <pc:sldChg chg="modSp">
        <pc:chgData name="Rebollar Castelan, Diana Laura GIZ MX" userId="S::diana.rebollar@giz.de::4189f904-290f-4aa2-8b1a-662dffea1bf0" providerId="AD" clId="Web-{413EE00C-8AF4-4600-A9A4-9572ACC123D5}" dt="2020-11-17T18:48:37.069" v="2" actId="14100"/>
        <pc:sldMkLst>
          <pc:docMk/>
          <pc:sldMk cId="3808078588" sldId="556"/>
        </pc:sldMkLst>
        <pc:picChg chg="mod">
          <ac:chgData name="Rebollar Castelan, Diana Laura GIZ MX" userId="S::diana.rebollar@giz.de::4189f904-290f-4aa2-8b1a-662dffea1bf0" providerId="AD" clId="Web-{413EE00C-8AF4-4600-A9A4-9572ACC123D5}" dt="2020-11-17T18:48:37.069" v="2" actId="14100"/>
          <ac:picMkLst>
            <pc:docMk/>
            <pc:sldMk cId="3808078588" sldId="556"/>
            <ac:picMk id="19" creationId="{D833C3AA-9FC1-40DA-9901-253B526B49F5}"/>
          </ac:picMkLst>
        </pc:picChg>
      </pc:sldChg>
      <pc:sldChg chg="modSp">
        <pc:chgData name="Rebollar Castelan, Diana Laura GIZ MX" userId="S::diana.rebollar@giz.de::4189f904-290f-4aa2-8b1a-662dffea1bf0" providerId="AD" clId="Web-{413EE00C-8AF4-4600-A9A4-9572ACC123D5}" dt="2020-11-17T18:48:08.881" v="1" actId="20577"/>
        <pc:sldMkLst>
          <pc:docMk/>
          <pc:sldMk cId="1634869804" sldId="566"/>
        </pc:sldMkLst>
        <pc:spChg chg="mod">
          <ac:chgData name="Rebollar Castelan, Diana Laura GIZ MX" userId="S::diana.rebollar@giz.de::4189f904-290f-4aa2-8b1a-662dffea1bf0" providerId="AD" clId="Web-{413EE00C-8AF4-4600-A9A4-9572ACC123D5}" dt="2020-11-17T18:48:08.881" v="1" actId="20577"/>
          <ac:spMkLst>
            <pc:docMk/>
            <pc:sldMk cId="1634869804" sldId="566"/>
            <ac:spMk id="2" creationId="{8FEC3A4C-252D-45EB-A310-46EEBF577E3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9E0B9-1693-46C1-A627-F7D08D7A0476}" type="doc">
      <dgm:prSet loTypeId="urn:microsoft.com/office/officeart/2009/3/layout/StepUpProcess" loCatId="process" qsTypeId="urn:microsoft.com/office/officeart/2005/8/quickstyle/simple1" qsCatId="simple" csTypeId="urn:microsoft.com/office/officeart/2005/8/colors/accent1_2" csCatId="accent1" phldr="1"/>
      <dgm:spPr/>
    </dgm:pt>
    <dgm:pt modelId="{0C3FF241-B439-4FCF-AADA-D2494BCB57D0}">
      <dgm:prSet phldrT="[Texto]"/>
      <dgm:spPr/>
      <dgm:t>
        <a:bodyPr/>
        <a:lstStyle/>
        <a:p>
          <a:pPr>
            <a:buNone/>
          </a:pPr>
          <a:r>
            <a:rPr lang="es-MX" dirty="0"/>
            <a:t>1) Capacitación a personas clave en el banco para el diseño del producto</a:t>
          </a:r>
        </a:p>
      </dgm:t>
    </dgm:pt>
    <dgm:pt modelId="{424170BA-6CD8-43C6-9CB5-28D3309CE146}" type="parTrans" cxnId="{6D64353B-7A8B-471E-9543-73B4D9F27A59}">
      <dgm:prSet/>
      <dgm:spPr/>
      <dgm:t>
        <a:bodyPr/>
        <a:lstStyle/>
        <a:p>
          <a:endParaRPr lang="es-MX"/>
        </a:p>
      </dgm:t>
    </dgm:pt>
    <dgm:pt modelId="{90F522D5-98A4-4CF2-A854-8A9CCAA6D3D5}" type="sibTrans" cxnId="{6D64353B-7A8B-471E-9543-73B4D9F27A59}">
      <dgm:prSet/>
      <dgm:spPr/>
      <dgm:t>
        <a:bodyPr/>
        <a:lstStyle/>
        <a:p>
          <a:endParaRPr lang="es-MX"/>
        </a:p>
      </dgm:t>
    </dgm:pt>
    <dgm:pt modelId="{F4035B79-94B5-48E1-AB46-018E00BB6051}">
      <dgm:prSet phldrT="[Texto]"/>
      <dgm:spPr/>
      <dgm:t>
        <a:bodyPr/>
        <a:lstStyle/>
        <a:p>
          <a:pPr>
            <a:buNone/>
          </a:pPr>
          <a:r>
            <a:rPr lang="es-MX" dirty="0"/>
            <a:t>2) Identificación de criterios para el diseño del piloto</a:t>
          </a:r>
        </a:p>
      </dgm:t>
    </dgm:pt>
    <dgm:pt modelId="{D1B3D056-2B42-4582-B120-671028288DD3}" type="parTrans" cxnId="{A6DFDA8E-C2AD-4F4C-AFF9-F8F2B5DAA636}">
      <dgm:prSet/>
      <dgm:spPr/>
      <dgm:t>
        <a:bodyPr/>
        <a:lstStyle/>
        <a:p>
          <a:endParaRPr lang="es-MX"/>
        </a:p>
      </dgm:t>
    </dgm:pt>
    <dgm:pt modelId="{C2EFEB21-B4A1-4D52-8252-4CB330A46503}" type="sibTrans" cxnId="{A6DFDA8E-C2AD-4F4C-AFF9-F8F2B5DAA636}">
      <dgm:prSet/>
      <dgm:spPr/>
      <dgm:t>
        <a:bodyPr/>
        <a:lstStyle/>
        <a:p>
          <a:endParaRPr lang="es-MX"/>
        </a:p>
      </dgm:t>
    </dgm:pt>
    <dgm:pt modelId="{B7FF6CE3-B4F4-4779-A332-FDF90838E0DA}">
      <dgm:prSet phldrT="[Texto]"/>
      <dgm:spPr/>
      <dgm:t>
        <a:bodyPr/>
        <a:lstStyle/>
        <a:p>
          <a:pPr>
            <a:buNone/>
          </a:pPr>
          <a:r>
            <a:rPr lang="es-MX" dirty="0"/>
            <a:t>5) Diseño del piloto (parámetros técnicos, operativos y financieros)</a:t>
          </a:r>
        </a:p>
      </dgm:t>
    </dgm:pt>
    <dgm:pt modelId="{FF6EA887-9BE9-41C6-BC48-66683611CCC8}" type="parTrans" cxnId="{488AEDDD-2D04-4EB2-9381-3488917D188E}">
      <dgm:prSet/>
      <dgm:spPr/>
      <dgm:t>
        <a:bodyPr/>
        <a:lstStyle/>
        <a:p>
          <a:endParaRPr lang="es-MX"/>
        </a:p>
      </dgm:t>
    </dgm:pt>
    <dgm:pt modelId="{726C226F-D6C4-42FE-BB85-E7917490C53F}" type="sibTrans" cxnId="{488AEDDD-2D04-4EB2-9381-3488917D188E}">
      <dgm:prSet/>
      <dgm:spPr/>
      <dgm:t>
        <a:bodyPr/>
        <a:lstStyle/>
        <a:p>
          <a:endParaRPr lang="es-MX"/>
        </a:p>
      </dgm:t>
    </dgm:pt>
    <dgm:pt modelId="{DDA54E30-B6EE-4BDE-ADF9-733567BAB59A}">
      <dgm:prSet phldrT="[Texto]"/>
      <dgm:spPr/>
      <dgm:t>
        <a:bodyPr/>
        <a:lstStyle/>
        <a:p>
          <a:pPr>
            <a:buNone/>
          </a:pPr>
          <a:r>
            <a:rPr lang="es-MX" dirty="0"/>
            <a:t>3) Análisis experiencias de los proveedores</a:t>
          </a:r>
        </a:p>
      </dgm:t>
    </dgm:pt>
    <dgm:pt modelId="{0F54DC8D-1CB6-4191-BDA8-9CDC7C0CE561}" type="parTrans" cxnId="{272F96A7-422B-4C35-8E61-30222AFB82B6}">
      <dgm:prSet/>
      <dgm:spPr/>
      <dgm:t>
        <a:bodyPr/>
        <a:lstStyle/>
        <a:p>
          <a:endParaRPr lang="es-MX"/>
        </a:p>
      </dgm:t>
    </dgm:pt>
    <dgm:pt modelId="{A98138A2-45E1-45C3-A4DF-D91512BE7D5B}" type="sibTrans" cxnId="{272F96A7-422B-4C35-8E61-30222AFB82B6}">
      <dgm:prSet/>
      <dgm:spPr/>
      <dgm:t>
        <a:bodyPr/>
        <a:lstStyle/>
        <a:p>
          <a:endParaRPr lang="es-MX"/>
        </a:p>
      </dgm:t>
    </dgm:pt>
    <dgm:pt modelId="{4BCEC8F4-AC31-46BE-97B3-5223FA305C3D}">
      <dgm:prSet phldrT="[Texto]"/>
      <dgm:spPr/>
      <dgm:t>
        <a:bodyPr/>
        <a:lstStyle/>
        <a:p>
          <a:pPr>
            <a:buNone/>
          </a:pPr>
          <a:r>
            <a:rPr lang="es-MX" dirty="0"/>
            <a:t>4) Evaluación calidad de proyectos </a:t>
          </a:r>
        </a:p>
      </dgm:t>
    </dgm:pt>
    <dgm:pt modelId="{7A5144BA-FB98-48A0-A97E-EC10DEFE26B7}" type="parTrans" cxnId="{41D3A07F-EEF6-4535-981C-52BF3E4FA7F3}">
      <dgm:prSet/>
      <dgm:spPr/>
      <dgm:t>
        <a:bodyPr/>
        <a:lstStyle/>
        <a:p>
          <a:endParaRPr lang="es-MX"/>
        </a:p>
      </dgm:t>
    </dgm:pt>
    <dgm:pt modelId="{E6302D9A-0473-49EC-8A54-F99589AF1D30}" type="sibTrans" cxnId="{41D3A07F-EEF6-4535-981C-52BF3E4FA7F3}">
      <dgm:prSet/>
      <dgm:spPr/>
      <dgm:t>
        <a:bodyPr/>
        <a:lstStyle/>
        <a:p>
          <a:endParaRPr lang="es-MX"/>
        </a:p>
      </dgm:t>
    </dgm:pt>
    <dgm:pt modelId="{7A11EEED-8921-428B-ADB7-C5E78DF51CF3}" type="pres">
      <dgm:prSet presAssocID="{83D9E0B9-1693-46C1-A627-F7D08D7A0476}" presName="rootnode" presStyleCnt="0">
        <dgm:presLayoutVars>
          <dgm:chMax/>
          <dgm:chPref/>
          <dgm:dir/>
          <dgm:animLvl val="lvl"/>
        </dgm:presLayoutVars>
      </dgm:prSet>
      <dgm:spPr/>
    </dgm:pt>
    <dgm:pt modelId="{73C44A30-3AB1-4F92-ACBC-A2F8C785F871}" type="pres">
      <dgm:prSet presAssocID="{0C3FF241-B439-4FCF-AADA-D2494BCB57D0}" presName="composite" presStyleCnt="0"/>
      <dgm:spPr/>
    </dgm:pt>
    <dgm:pt modelId="{F2DF1E9E-7EFA-4953-9AC3-9AAF7E8D2ED6}" type="pres">
      <dgm:prSet presAssocID="{0C3FF241-B439-4FCF-AADA-D2494BCB57D0}" presName="LShape" presStyleLbl="alignNode1" presStyleIdx="0" presStyleCnt="9"/>
      <dgm:spPr/>
    </dgm:pt>
    <dgm:pt modelId="{6BF542E4-2959-424D-A1FA-B5200D73D598}" type="pres">
      <dgm:prSet presAssocID="{0C3FF241-B439-4FCF-AADA-D2494BCB57D0}" presName="ParentText" presStyleLbl="revTx" presStyleIdx="0" presStyleCnt="5">
        <dgm:presLayoutVars>
          <dgm:chMax val="0"/>
          <dgm:chPref val="0"/>
          <dgm:bulletEnabled val="1"/>
        </dgm:presLayoutVars>
      </dgm:prSet>
      <dgm:spPr/>
    </dgm:pt>
    <dgm:pt modelId="{FA973857-89ED-41B6-B3FA-A2A4A3FD7D08}" type="pres">
      <dgm:prSet presAssocID="{0C3FF241-B439-4FCF-AADA-D2494BCB57D0}" presName="Triangle" presStyleLbl="alignNode1" presStyleIdx="1" presStyleCnt="9"/>
      <dgm:spPr/>
    </dgm:pt>
    <dgm:pt modelId="{64FBF878-1D00-400E-BF70-89AB7356BB0B}" type="pres">
      <dgm:prSet presAssocID="{90F522D5-98A4-4CF2-A854-8A9CCAA6D3D5}" presName="sibTrans" presStyleCnt="0"/>
      <dgm:spPr/>
    </dgm:pt>
    <dgm:pt modelId="{BD0233E3-20D0-4D00-9E0A-D2608A72D8F1}" type="pres">
      <dgm:prSet presAssocID="{90F522D5-98A4-4CF2-A854-8A9CCAA6D3D5}" presName="space" presStyleCnt="0"/>
      <dgm:spPr/>
    </dgm:pt>
    <dgm:pt modelId="{4421EDBC-FE23-4AEC-A8B4-5DA27BC78935}" type="pres">
      <dgm:prSet presAssocID="{F4035B79-94B5-48E1-AB46-018E00BB6051}" presName="composite" presStyleCnt="0"/>
      <dgm:spPr/>
    </dgm:pt>
    <dgm:pt modelId="{D45F80AA-4B7C-4E77-807B-385AFFB618D7}" type="pres">
      <dgm:prSet presAssocID="{F4035B79-94B5-48E1-AB46-018E00BB6051}" presName="LShape" presStyleLbl="alignNode1" presStyleIdx="2" presStyleCnt="9"/>
      <dgm:spPr/>
    </dgm:pt>
    <dgm:pt modelId="{D7AB3AA7-DD8A-433A-8ECC-B0E2ED1E61EA}" type="pres">
      <dgm:prSet presAssocID="{F4035B79-94B5-48E1-AB46-018E00BB6051}" presName="ParentText" presStyleLbl="revTx" presStyleIdx="1" presStyleCnt="5">
        <dgm:presLayoutVars>
          <dgm:chMax val="0"/>
          <dgm:chPref val="0"/>
          <dgm:bulletEnabled val="1"/>
        </dgm:presLayoutVars>
      </dgm:prSet>
      <dgm:spPr/>
    </dgm:pt>
    <dgm:pt modelId="{42CE7BD0-9581-46D3-AC04-865925326C25}" type="pres">
      <dgm:prSet presAssocID="{F4035B79-94B5-48E1-AB46-018E00BB6051}" presName="Triangle" presStyleLbl="alignNode1" presStyleIdx="3" presStyleCnt="9"/>
      <dgm:spPr/>
    </dgm:pt>
    <dgm:pt modelId="{149C0858-E0B9-4227-9271-B2FD02033DA0}" type="pres">
      <dgm:prSet presAssocID="{C2EFEB21-B4A1-4D52-8252-4CB330A46503}" presName="sibTrans" presStyleCnt="0"/>
      <dgm:spPr/>
    </dgm:pt>
    <dgm:pt modelId="{D3A5E0F6-8178-4A91-863B-61BFFC7044E3}" type="pres">
      <dgm:prSet presAssocID="{C2EFEB21-B4A1-4D52-8252-4CB330A46503}" presName="space" presStyleCnt="0"/>
      <dgm:spPr/>
    </dgm:pt>
    <dgm:pt modelId="{1D7B4A31-E80C-4737-866D-74043C5C2A27}" type="pres">
      <dgm:prSet presAssocID="{DDA54E30-B6EE-4BDE-ADF9-733567BAB59A}" presName="composite" presStyleCnt="0"/>
      <dgm:spPr/>
    </dgm:pt>
    <dgm:pt modelId="{D1EE7992-742F-4E52-AF54-BE41A5D1A7FD}" type="pres">
      <dgm:prSet presAssocID="{DDA54E30-B6EE-4BDE-ADF9-733567BAB59A}" presName="LShape" presStyleLbl="alignNode1" presStyleIdx="4" presStyleCnt="9"/>
      <dgm:spPr/>
    </dgm:pt>
    <dgm:pt modelId="{62DB2F45-CD7A-473C-BA1F-1AD77F765E99}" type="pres">
      <dgm:prSet presAssocID="{DDA54E30-B6EE-4BDE-ADF9-733567BAB59A}" presName="ParentText" presStyleLbl="revTx" presStyleIdx="2" presStyleCnt="5">
        <dgm:presLayoutVars>
          <dgm:chMax val="0"/>
          <dgm:chPref val="0"/>
          <dgm:bulletEnabled val="1"/>
        </dgm:presLayoutVars>
      </dgm:prSet>
      <dgm:spPr/>
    </dgm:pt>
    <dgm:pt modelId="{AE9B69EF-8111-4403-A150-5F83CF6374DF}" type="pres">
      <dgm:prSet presAssocID="{DDA54E30-B6EE-4BDE-ADF9-733567BAB59A}" presName="Triangle" presStyleLbl="alignNode1" presStyleIdx="5" presStyleCnt="9"/>
      <dgm:spPr/>
    </dgm:pt>
    <dgm:pt modelId="{CB9EDE5B-8FDB-483E-B268-A02183AB31D1}" type="pres">
      <dgm:prSet presAssocID="{A98138A2-45E1-45C3-A4DF-D91512BE7D5B}" presName="sibTrans" presStyleCnt="0"/>
      <dgm:spPr/>
    </dgm:pt>
    <dgm:pt modelId="{6660A6ED-B82F-4D06-926D-7D35679CF0A3}" type="pres">
      <dgm:prSet presAssocID="{A98138A2-45E1-45C3-A4DF-D91512BE7D5B}" presName="space" presStyleCnt="0"/>
      <dgm:spPr/>
    </dgm:pt>
    <dgm:pt modelId="{43D5F99C-1C22-4241-9BDA-3E774E33BDDA}" type="pres">
      <dgm:prSet presAssocID="{4BCEC8F4-AC31-46BE-97B3-5223FA305C3D}" presName="composite" presStyleCnt="0"/>
      <dgm:spPr/>
    </dgm:pt>
    <dgm:pt modelId="{62BC4F86-EEE8-4A6F-8168-284CF85CB839}" type="pres">
      <dgm:prSet presAssocID="{4BCEC8F4-AC31-46BE-97B3-5223FA305C3D}" presName="LShape" presStyleLbl="alignNode1" presStyleIdx="6" presStyleCnt="9"/>
      <dgm:spPr/>
    </dgm:pt>
    <dgm:pt modelId="{23A2CFC3-6067-418C-B0D9-FB87DD0D4F53}" type="pres">
      <dgm:prSet presAssocID="{4BCEC8F4-AC31-46BE-97B3-5223FA305C3D}" presName="ParentText" presStyleLbl="revTx" presStyleIdx="3" presStyleCnt="5">
        <dgm:presLayoutVars>
          <dgm:chMax val="0"/>
          <dgm:chPref val="0"/>
          <dgm:bulletEnabled val="1"/>
        </dgm:presLayoutVars>
      </dgm:prSet>
      <dgm:spPr/>
    </dgm:pt>
    <dgm:pt modelId="{259D3986-4449-4241-8EED-7462AA851E67}" type="pres">
      <dgm:prSet presAssocID="{4BCEC8F4-AC31-46BE-97B3-5223FA305C3D}" presName="Triangle" presStyleLbl="alignNode1" presStyleIdx="7" presStyleCnt="9"/>
      <dgm:spPr/>
    </dgm:pt>
    <dgm:pt modelId="{0BE32B42-A222-4BD5-A35C-5520643E9655}" type="pres">
      <dgm:prSet presAssocID="{E6302D9A-0473-49EC-8A54-F99589AF1D30}" presName="sibTrans" presStyleCnt="0"/>
      <dgm:spPr/>
    </dgm:pt>
    <dgm:pt modelId="{5F3CB8C5-926D-474F-8161-57B79314093B}" type="pres">
      <dgm:prSet presAssocID="{E6302D9A-0473-49EC-8A54-F99589AF1D30}" presName="space" presStyleCnt="0"/>
      <dgm:spPr/>
    </dgm:pt>
    <dgm:pt modelId="{8BEF0213-8A5D-458A-ADF1-599F754FF5BE}" type="pres">
      <dgm:prSet presAssocID="{B7FF6CE3-B4F4-4779-A332-FDF90838E0DA}" presName="composite" presStyleCnt="0"/>
      <dgm:spPr/>
    </dgm:pt>
    <dgm:pt modelId="{E2F10D1F-8FA0-45ED-B9BC-77D6CCCDDC04}" type="pres">
      <dgm:prSet presAssocID="{B7FF6CE3-B4F4-4779-A332-FDF90838E0DA}" presName="LShape" presStyleLbl="alignNode1" presStyleIdx="8" presStyleCnt="9"/>
      <dgm:spPr/>
    </dgm:pt>
    <dgm:pt modelId="{58A4F45D-49C8-46E7-85C6-1B416E526832}" type="pres">
      <dgm:prSet presAssocID="{B7FF6CE3-B4F4-4779-A332-FDF90838E0DA}" presName="ParentText" presStyleLbl="revTx" presStyleIdx="4" presStyleCnt="5">
        <dgm:presLayoutVars>
          <dgm:chMax val="0"/>
          <dgm:chPref val="0"/>
          <dgm:bulletEnabled val="1"/>
        </dgm:presLayoutVars>
      </dgm:prSet>
      <dgm:spPr/>
    </dgm:pt>
  </dgm:ptLst>
  <dgm:cxnLst>
    <dgm:cxn modelId="{6D64353B-7A8B-471E-9543-73B4D9F27A59}" srcId="{83D9E0B9-1693-46C1-A627-F7D08D7A0476}" destId="{0C3FF241-B439-4FCF-AADA-D2494BCB57D0}" srcOrd="0" destOrd="0" parTransId="{424170BA-6CD8-43C6-9CB5-28D3309CE146}" sibTransId="{90F522D5-98A4-4CF2-A854-8A9CCAA6D3D5}"/>
    <dgm:cxn modelId="{BE28D85C-B5C9-4AA2-8246-9EFBCB7674B1}" type="presOf" srcId="{83D9E0B9-1693-46C1-A627-F7D08D7A0476}" destId="{7A11EEED-8921-428B-ADB7-C5E78DF51CF3}" srcOrd="0" destOrd="0" presId="urn:microsoft.com/office/officeart/2009/3/layout/StepUpProcess"/>
    <dgm:cxn modelId="{41D3A07F-EEF6-4535-981C-52BF3E4FA7F3}" srcId="{83D9E0B9-1693-46C1-A627-F7D08D7A0476}" destId="{4BCEC8F4-AC31-46BE-97B3-5223FA305C3D}" srcOrd="3" destOrd="0" parTransId="{7A5144BA-FB98-48A0-A97E-EC10DEFE26B7}" sibTransId="{E6302D9A-0473-49EC-8A54-F99589AF1D30}"/>
    <dgm:cxn modelId="{1F6F5781-E89D-47E7-9F0B-C6BD2EB6BF91}" type="presOf" srcId="{B7FF6CE3-B4F4-4779-A332-FDF90838E0DA}" destId="{58A4F45D-49C8-46E7-85C6-1B416E526832}" srcOrd="0" destOrd="0" presId="urn:microsoft.com/office/officeart/2009/3/layout/StepUpProcess"/>
    <dgm:cxn modelId="{223D7D84-0C13-4272-BCB9-EAC57CD4FB40}" type="presOf" srcId="{DDA54E30-B6EE-4BDE-ADF9-733567BAB59A}" destId="{62DB2F45-CD7A-473C-BA1F-1AD77F765E99}" srcOrd="0" destOrd="0" presId="urn:microsoft.com/office/officeart/2009/3/layout/StepUpProcess"/>
    <dgm:cxn modelId="{A6DFDA8E-C2AD-4F4C-AFF9-F8F2B5DAA636}" srcId="{83D9E0B9-1693-46C1-A627-F7D08D7A0476}" destId="{F4035B79-94B5-48E1-AB46-018E00BB6051}" srcOrd="1" destOrd="0" parTransId="{D1B3D056-2B42-4582-B120-671028288DD3}" sibTransId="{C2EFEB21-B4A1-4D52-8252-4CB330A46503}"/>
    <dgm:cxn modelId="{272F96A7-422B-4C35-8E61-30222AFB82B6}" srcId="{83D9E0B9-1693-46C1-A627-F7D08D7A0476}" destId="{DDA54E30-B6EE-4BDE-ADF9-733567BAB59A}" srcOrd="2" destOrd="0" parTransId="{0F54DC8D-1CB6-4191-BDA8-9CDC7C0CE561}" sibTransId="{A98138A2-45E1-45C3-A4DF-D91512BE7D5B}"/>
    <dgm:cxn modelId="{184630BA-9334-44EE-A68D-A1340E07D391}" type="presOf" srcId="{4BCEC8F4-AC31-46BE-97B3-5223FA305C3D}" destId="{23A2CFC3-6067-418C-B0D9-FB87DD0D4F53}" srcOrd="0" destOrd="0" presId="urn:microsoft.com/office/officeart/2009/3/layout/StepUpProcess"/>
    <dgm:cxn modelId="{FB1CEAC2-FDD5-4195-B2D3-03FF26300A0C}" type="presOf" srcId="{F4035B79-94B5-48E1-AB46-018E00BB6051}" destId="{D7AB3AA7-DD8A-433A-8ECC-B0E2ED1E61EA}" srcOrd="0" destOrd="0" presId="urn:microsoft.com/office/officeart/2009/3/layout/StepUpProcess"/>
    <dgm:cxn modelId="{488AEDDD-2D04-4EB2-9381-3488917D188E}" srcId="{83D9E0B9-1693-46C1-A627-F7D08D7A0476}" destId="{B7FF6CE3-B4F4-4779-A332-FDF90838E0DA}" srcOrd="4" destOrd="0" parTransId="{FF6EA887-9BE9-41C6-BC48-66683611CCC8}" sibTransId="{726C226F-D6C4-42FE-BB85-E7917490C53F}"/>
    <dgm:cxn modelId="{71AD5BE7-CFF5-4D92-9A1A-AEABE8683C8D}" type="presOf" srcId="{0C3FF241-B439-4FCF-AADA-D2494BCB57D0}" destId="{6BF542E4-2959-424D-A1FA-B5200D73D598}" srcOrd="0" destOrd="0" presId="urn:microsoft.com/office/officeart/2009/3/layout/StepUpProcess"/>
    <dgm:cxn modelId="{9966542A-E0EC-4272-9145-D9AEEF9DB615}" type="presParOf" srcId="{7A11EEED-8921-428B-ADB7-C5E78DF51CF3}" destId="{73C44A30-3AB1-4F92-ACBC-A2F8C785F871}" srcOrd="0" destOrd="0" presId="urn:microsoft.com/office/officeart/2009/3/layout/StepUpProcess"/>
    <dgm:cxn modelId="{83152D9C-B020-44EA-BEF5-38B5C14021EA}" type="presParOf" srcId="{73C44A30-3AB1-4F92-ACBC-A2F8C785F871}" destId="{F2DF1E9E-7EFA-4953-9AC3-9AAF7E8D2ED6}" srcOrd="0" destOrd="0" presId="urn:microsoft.com/office/officeart/2009/3/layout/StepUpProcess"/>
    <dgm:cxn modelId="{F2D6F7AE-14E3-4A4A-A955-FC6F3F8ADE2D}" type="presParOf" srcId="{73C44A30-3AB1-4F92-ACBC-A2F8C785F871}" destId="{6BF542E4-2959-424D-A1FA-B5200D73D598}" srcOrd="1" destOrd="0" presId="urn:microsoft.com/office/officeart/2009/3/layout/StepUpProcess"/>
    <dgm:cxn modelId="{287E52B8-747B-47B3-967B-5797A50AD24D}" type="presParOf" srcId="{73C44A30-3AB1-4F92-ACBC-A2F8C785F871}" destId="{FA973857-89ED-41B6-B3FA-A2A4A3FD7D08}" srcOrd="2" destOrd="0" presId="urn:microsoft.com/office/officeart/2009/3/layout/StepUpProcess"/>
    <dgm:cxn modelId="{55C1704F-7142-4288-B25B-BFA904AE7DFD}" type="presParOf" srcId="{7A11EEED-8921-428B-ADB7-C5E78DF51CF3}" destId="{64FBF878-1D00-400E-BF70-89AB7356BB0B}" srcOrd="1" destOrd="0" presId="urn:microsoft.com/office/officeart/2009/3/layout/StepUpProcess"/>
    <dgm:cxn modelId="{740D2449-9725-4A07-99EF-304481607A7D}" type="presParOf" srcId="{64FBF878-1D00-400E-BF70-89AB7356BB0B}" destId="{BD0233E3-20D0-4D00-9E0A-D2608A72D8F1}" srcOrd="0" destOrd="0" presId="urn:microsoft.com/office/officeart/2009/3/layout/StepUpProcess"/>
    <dgm:cxn modelId="{F7CF7F3A-6E46-4ACA-918E-640F95547F90}" type="presParOf" srcId="{7A11EEED-8921-428B-ADB7-C5E78DF51CF3}" destId="{4421EDBC-FE23-4AEC-A8B4-5DA27BC78935}" srcOrd="2" destOrd="0" presId="urn:microsoft.com/office/officeart/2009/3/layout/StepUpProcess"/>
    <dgm:cxn modelId="{47CBF6E3-FD4C-4234-A704-32EC3E21225A}" type="presParOf" srcId="{4421EDBC-FE23-4AEC-A8B4-5DA27BC78935}" destId="{D45F80AA-4B7C-4E77-807B-385AFFB618D7}" srcOrd="0" destOrd="0" presId="urn:microsoft.com/office/officeart/2009/3/layout/StepUpProcess"/>
    <dgm:cxn modelId="{17BB30AA-55C6-4F6A-9A9B-7D5E9B805CEC}" type="presParOf" srcId="{4421EDBC-FE23-4AEC-A8B4-5DA27BC78935}" destId="{D7AB3AA7-DD8A-433A-8ECC-B0E2ED1E61EA}" srcOrd="1" destOrd="0" presId="urn:microsoft.com/office/officeart/2009/3/layout/StepUpProcess"/>
    <dgm:cxn modelId="{30748847-D3F2-48FD-9E6F-95B4F1CB6FC5}" type="presParOf" srcId="{4421EDBC-FE23-4AEC-A8B4-5DA27BC78935}" destId="{42CE7BD0-9581-46D3-AC04-865925326C25}" srcOrd="2" destOrd="0" presId="urn:microsoft.com/office/officeart/2009/3/layout/StepUpProcess"/>
    <dgm:cxn modelId="{2F409270-3E87-44D1-99B1-0121DCA7A295}" type="presParOf" srcId="{7A11EEED-8921-428B-ADB7-C5E78DF51CF3}" destId="{149C0858-E0B9-4227-9271-B2FD02033DA0}" srcOrd="3" destOrd="0" presId="urn:microsoft.com/office/officeart/2009/3/layout/StepUpProcess"/>
    <dgm:cxn modelId="{ECF810DA-4731-4311-8F98-BC345A1D0F39}" type="presParOf" srcId="{149C0858-E0B9-4227-9271-B2FD02033DA0}" destId="{D3A5E0F6-8178-4A91-863B-61BFFC7044E3}" srcOrd="0" destOrd="0" presId="urn:microsoft.com/office/officeart/2009/3/layout/StepUpProcess"/>
    <dgm:cxn modelId="{49C46153-16E3-431E-88AE-9935FFCA7DC7}" type="presParOf" srcId="{7A11EEED-8921-428B-ADB7-C5E78DF51CF3}" destId="{1D7B4A31-E80C-4737-866D-74043C5C2A27}" srcOrd="4" destOrd="0" presId="urn:microsoft.com/office/officeart/2009/3/layout/StepUpProcess"/>
    <dgm:cxn modelId="{AF84A712-414C-4E71-BA1A-85EEE2D12BDA}" type="presParOf" srcId="{1D7B4A31-E80C-4737-866D-74043C5C2A27}" destId="{D1EE7992-742F-4E52-AF54-BE41A5D1A7FD}" srcOrd="0" destOrd="0" presId="urn:microsoft.com/office/officeart/2009/3/layout/StepUpProcess"/>
    <dgm:cxn modelId="{30770EB6-2511-44EB-B52B-2CD68FF7DE8A}" type="presParOf" srcId="{1D7B4A31-E80C-4737-866D-74043C5C2A27}" destId="{62DB2F45-CD7A-473C-BA1F-1AD77F765E99}" srcOrd="1" destOrd="0" presId="urn:microsoft.com/office/officeart/2009/3/layout/StepUpProcess"/>
    <dgm:cxn modelId="{4B1918D1-B745-454D-9FD2-F0A785A137B6}" type="presParOf" srcId="{1D7B4A31-E80C-4737-866D-74043C5C2A27}" destId="{AE9B69EF-8111-4403-A150-5F83CF6374DF}" srcOrd="2" destOrd="0" presId="urn:microsoft.com/office/officeart/2009/3/layout/StepUpProcess"/>
    <dgm:cxn modelId="{51857B5C-2D76-49F4-A9B5-80B66955FD99}" type="presParOf" srcId="{7A11EEED-8921-428B-ADB7-C5E78DF51CF3}" destId="{CB9EDE5B-8FDB-483E-B268-A02183AB31D1}" srcOrd="5" destOrd="0" presId="urn:microsoft.com/office/officeart/2009/3/layout/StepUpProcess"/>
    <dgm:cxn modelId="{A06D50C5-C008-467A-8240-F76981FAC857}" type="presParOf" srcId="{CB9EDE5B-8FDB-483E-B268-A02183AB31D1}" destId="{6660A6ED-B82F-4D06-926D-7D35679CF0A3}" srcOrd="0" destOrd="0" presId="urn:microsoft.com/office/officeart/2009/3/layout/StepUpProcess"/>
    <dgm:cxn modelId="{883ECAAB-3686-42F2-A628-3C9CA60C4880}" type="presParOf" srcId="{7A11EEED-8921-428B-ADB7-C5E78DF51CF3}" destId="{43D5F99C-1C22-4241-9BDA-3E774E33BDDA}" srcOrd="6" destOrd="0" presId="urn:microsoft.com/office/officeart/2009/3/layout/StepUpProcess"/>
    <dgm:cxn modelId="{1974A442-0D92-440A-BC07-F909141A1812}" type="presParOf" srcId="{43D5F99C-1C22-4241-9BDA-3E774E33BDDA}" destId="{62BC4F86-EEE8-4A6F-8168-284CF85CB839}" srcOrd="0" destOrd="0" presId="urn:microsoft.com/office/officeart/2009/3/layout/StepUpProcess"/>
    <dgm:cxn modelId="{6811C5F9-A9D6-4EDF-8B94-5264403A9A29}" type="presParOf" srcId="{43D5F99C-1C22-4241-9BDA-3E774E33BDDA}" destId="{23A2CFC3-6067-418C-B0D9-FB87DD0D4F53}" srcOrd="1" destOrd="0" presId="urn:microsoft.com/office/officeart/2009/3/layout/StepUpProcess"/>
    <dgm:cxn modelId="{F1F8DA79-BB85-404A-902B-6F24B18041F6}" type="presParOf" srcId="{43D5F99C-1C22-4241-9BDA-3E774E33BDDA}" destId="{259D3986-4449-4241-8EED-7462AA851E67}" srcOrd="2" destOrd="0" presId="urn:microsoft.com/office/officeart/2009/3/layout/StepUpProcess"/>
    <dgm:cxn modelId="{F93426D1-51F9-4555-82CC-9674F5BE9829}" type="presParOf" srcId="{7A11EEED-8921-428B-ADB7-C5E78DF51CF3}" destId="{0BE32B42-A222-4BD5-A35C-5520643E9655}" srcOrd="7" destOrd="0" presId="urn:microsoft.com/office/officeart/2009/3/layout/StepUpProcess"/>
    <dgm:cxn modelId="{1A8942FC-76B0-4EFA-9B81-3291C2273B0D}" type="presParOf" srcId="{0BE32B42-A222-4BD5-A35C-5520643E9655}" destId="{5F3CB8C5-926D-474F-8161-57B79314093B}" srcOrd="0" destOrd="0" presId="urn:microsoft.com/office/officeart/2009/3/layout/StepUpProcess"/>
    <dgm:cxn modelId="{FF965142-96BF-4363-8A8D-13FF2D0C495D}" type="presParOf" srcId="{7A11EEED-8921-428B-ADB7-C5E78DF51CF3}" destId="{8BEF0213-8A5D-458A-ADF1-599F754FF5BE}" srcOrd="8" destOrd="0" presId="urn:microsoft.com/office/officeart/2009/3/layout/StepUpProcess"/>
    <dgm:cxn modelId="{606CA999-CF81-4D76-9B16-FAF074610D0C}" type="presParOf" srcId="{8BEF0213-8A5D-458A-ADF1-599F754FF5BE}" destId="{E2F10D1F-8FA0-45ED-B9BC-77D6CCCDDC04}" srcOrd="0" destOrd="0" presId="urn:microsoft.com/office/officeart/2009/3/layout/StepUpProcess"/>
    <dgm:cxn modelId="{B623EED2-C188-493D-8BBD-C5650A23236B}" type="presParOf" srcId="{8BEF0213-8A5D-458A-ADF1-599F754FF5BE}" destId="{58A4F45D-49C8-46E7-85C6-1B416E52683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F8C5D-8510-4259-9C2D-950D73CACC8C}" type="doc">
      <dgm:prSet loTypeId="urn:microsoft.com/office/officeart/2005/8/layout/process1" loCatId="process" qsTypeId="urn:microsoft.com/office/officeart/2005/8/quickstyle/simple1" qsCatId="simple" csTypeId="urn:microsoft.com/office/officeart/2005/8/colors/accent1_2" csCatId="accent1" phldr="1"/>
      <dgm:spPr/>
    </dgm:pt>
    <dgm:pt modelId="{D5830445-2182-4D81-B1C7-9CFD55E55851}">
      <dgm:prSet phldrT="[Texto]"/>
      <dgm:spPr/>
      <dgm:t>
        <a:bodyPr/>
        <a:lstStyle/>
        <a:p>
          <a:r>
            <a:rPr lang="es-MX" dirty="0"/>
            <a:t>Análisis de experiencias internacionales</a:t>
          </a:r>
        </a:p>
      </dgm:t>
    </dgm:pt>
    <dgm:pt modelId="{B625AB03-7472-47C6-A426-BDE0A5D1B441}" type="parTrans" cxnId="{0E04282B-339B-46A7-BFFE-0B9DCCFD4546}">
      <dgm:prSet/>
      <dgm:spPr/>
      <dgm:t>
        <a:bodyPr/>
        <a:lstStyle/>
        <a:p>
          <a:endParaRPr lang="es-MX"/>
        </a:p>
      </dgm:t>
    </dgm:pt>
    <dgm:pt modelId="{96846D99-F3EA-4A52-AA0C-2B2EC2DBCC7A}" type="sibTrans" cxnId="{0E04282B-339B-46A7-BFFE-0B9DCCFD4546}">
      <dgm:prSet/>
      <dgm:spPr/>
      <dgm:t>
        <a:bodyPr/>
        <a:lstStyle/>
        <a:p>
          <a:endParaRPr lang="es-MX"/>
        </a:p>
      </dgm:t>
    </dgm:pt>
    <dgm:pt modelId="{1EF8BA73-1769-4D69-8BE2-F3AA0196BA1D}">
      <dgm:prSet phldrT="[Texto]"/>
      <dgm:spPr/>
      <dgm:t>
        <a:bodyPr/>
        <a:lstStyle/>
        <a:p>
          <a:r>
            <a:rPr lang="es-MX" dirty="0" err="1"/>
            <a:t>Benchmark</a:t>
          </a:r>
          <a:r>
            <a:rPr lang="es-MX" dirty="0"/>
            <a:t> del marcado mexicano</a:t>
          </a:r>
        </a:p>
      </dgm:t>
    </dgm:pt>
    <dgm:pt modelId="{241EF835-6B70-4DEA-A69C-9381D37D002C}" type="parTrans" cxnId="{3A426E91-18D1-4B06-8F48-2046C8D651AF}">
      <dgm:prSet/>
      <dgm:spPr/>
      <dgm:t>
        <a:bodyPr/>
        <a:lstStyle/>
        <a:p>
          <a:endParaRPr lang="es-MX"/>
        </a:p>
      </dgm:t>
    </dgm:pt>
    <dgm:pt modelId="{84B1EA1B-A3F0-4DCE-AC66-E0EC81377382}" type="sibTrans" cxnId="{3A426E91-18D1-4B06-8F48-2046C8D651AF}">
      <dgm:prSet/>
      <dgm:spPr/>
      <dgm:t>
        <a:bodyPr/>
        <a:lstStyle/>
        <a:p>
          <a:endParaRPr lang="es-MX"/>
        </a:p>
      </dgm:t>
    </dgm:pt>
    <dgm:pt modelId="{2ED66800-7023-4233-8BCF-E08B87C2BD13}">
      <dgm:prSet phldrT="[Texto]"/>
      <dgm:spPr/>
      <dgm:t>
        <a:bodyPr/>
        <a:lstStyle/>
        <a:p>
          <a:r>
            <a:rPr lang="es-MX" dirty="0"/>
            <a:t>Divulgación de experiencias y recomendaciones para Bancomext</a:t>
          </a:r>
        </a:p>
      </dgm:t>
    </dgm:pt>
    <dgm:pt modelId="{67BD75D8-4E3A-4A6A-A11A-AAF122159BFA}" type="parTrans" cxnId="{D5A84E94-835A-40D9-97ED-29A3A5F756BE}">
      <dgm:prSet/>
      <dgm:spPr/>
      <dgm:t>
        <a:bodyPr/>
        <a:lstStyle/>
        <a:p>
          <a:endParaRPr lang="es-MX"/>
        </a:p>
      </dgm:t>
    </dgm:pt>
    <dgm:pt modelId="{CC91F651-95B8-4D06-AA04-932AF67E351D}" type="sibTrans" cxnId="{D5A84E94-835A-40D9-97ED-29A3A5F756BE}">
      <dgm:prSet/>
      <dgm:spPr/>
      <dgm:t>
        <a:bodyPr/>
        <a:lstStyle/>
        <a:p>
          <a:endParaRPr lang="es-MX"/>
        </a:p>
      </dgm:t>
    </dgm:pt>
    <dgm:pt modelId="{2CDB35E7-4C2E-45D1-A7E2-FD479EE8F9A9}" type="pres">
      <dgm:prSet presAssocID="{19CF8C5D-8510-4259-9C2D-950D73CACC8C}" presName="Name0" presStyleCnt="0">
        <dgm:presLayoutVars>
          <dgm:dir/>
          <dgm:resizeHandles val="exact"/>
        </dgm:presLayoutVars>
      </dgm:prSet>
      <dgm:spPr/>
    </dgm:pt>
    <dgm:pt modelId="{1547225E-EB08-4929-90DF-887075463471}" type="pres">
      <dgm:prSet presAssocID="{D5830445-2182-4D81-B1C7-9CFD55E55851}" presName="node" presStyleLbl="node1" presStyleIdx="0" presStyleCnt="3">
        <dgm:presLayoutVars>
          <dgm:bulletEnabled val="1"/>
        </dgm:presLayoutVars>
      </dgm:prSet>
      <dgm:spPr/>
    </dgm:pt>
    <dgm:pt modelId="{234B57EF-5B6E-4407-BCF7-53F8421E8D23}" type="pres">
      <dgm:prSet presAssocID="{96846D99-F3EA-4A52-AA0C-2B2EC2DBCC7A}" presName="sibTrans" presStyleLbl="sibTrans2D1" presStyleIdx="0" presStyleCnt="2"/>
      <dgm:spPr/>
    </dgm:pt>
    <dgm:pt modelId="{712FF27E-1214-47F4-B692-19C3116288A7}" type="pres">
      <dgm:prSet presAssocID="{96846D99-F3EA-4A52-AA0C-2B2EC2DBCC7A}" presName="connectorText" presStyleLbl="sibTrans2D1" presStyleIdx="0" presStyleCnt="2"/>
      <dgm:spPr/>
    </dgm:pt>
    <dgm:pt modelId="{871DCCDD-3BA9-4BD4-ABF4-1EB17923190D}" type="pres">
      <dgm:prSet presAssocID="{1EF8BA73-1769-4D69-8BE2-F3AA0196BA1D}" presName="node" presStyleLbl="node1" presStyleIdx="1" presStyleCnt="3">
        <dgm:presLayoutVars>
          <dgm:bulletEnabled val="1"/>
        </dgm:presLayoutVars>
      </dgm:prSet>
      <dgm:spPr/>
    </dgm:pt>
    <dgm:pt modelId="{1D00B4EA-8A37-4AA0-94E3-0484C6263A53}" type="pres">
      <dgm:prSet presAssocID="{84B1EA1B-A3F0-4DCE-AC66-E0EC81377382}" presName="sibTrans" presStyleLbl="sibTrans2D1" presStyleIdx="1" presStyleCnt="2"/>
      <dgm:spPr/>
    </dgm:pt>
    <dgm:pt modelId="{6DD788E2-1DCF-4C2A-B24E-25C95CA175B6}" type="pres">
      <dgm:prSet presAssocID="{84B1EA1B-A3F0-4DCE-AC66-E0EC81377382}" presName="connectorText" presStyleLbl="sibTrans2D1" presStyleIdx="1" presStyleCnt="2"/>
      <dgm:spPr/>
    </dgm:pt>
    <dgm:pt modelId="{C110B5FB-3E64-4FF5-B614-2A81702E9809}" type="pres">
      <dgm:prSet presAssocID="{2ED66800-7023-4233-8BCF-E08B87C2BD13}" presName="node" presStyleLbl="node1" presStyleIdx="2" presStyleCnt="3">
        <dgm:presLayoutVars>
          <dgm:bulletEnabled val="1"/>
        </dgm:presLayoutVars>
      </dgm:prSet>
      <dgm:spPr/>
    </dgm:pt>
  </dgm:ptLst>
  <dgm:cxnLst>
    <dgm:cxn modelId="{79358604-ED63-487D-AE69-A5639BF8C7AF}" type="presOf" srcId="{2ED66800-7023-4233-8BCF-E08B87C2BD13}" destId="{C110B5FB-3E64-4FF5-B614-2A81702E9809}" srcOrd="0" destOrd="0" presId="urn:microsoft.com/office/officeart/2005/8/layout/process1"/>
    <dgm:cxn modelId="{B5E0B325-E03A-40DE-95C1-7ABB83F158F1}" type="presOf" srcId="{84B1EA1B-A3F0-4DCE-AC66-E0EC81377382}" destId="{6DD788E2-1DCF-4C2A-B24E-25C95CA175B6}" srcOrd="1" destOrd="0" presId="urn:microsoft.com/office/officeart/2005/8/layout/process1"/>
    <dgm:cxn modelId="{0E04282B-339B-46A7-BFFE-0B9DCCFD4546}" srcId="{19CF8C5D-8510-4259-9C2D-950D73CACC8C}" destId="{D5830445-2182-4D81-B1C7-9CFD55E55851}" srcOrd="0" destOrd="0" parTransId="{B625AB03-7472-47C6-A426-BDE0A5D1B441}" sibTransId="{96846D99-F3EA-4A52-AA0C-2B2EC2DBCC7A}"/>
    <dgm:cxn modelId="{AE602336-CC86-4857-AB41-0398AE9D0A5A}" type="presOf" srcId="{19CF8C5D-8510-4259-9C2D-950D73CACC8C}" destId="{2CDB35E7-4C2E-45D1-A7E2-FD479EE8F9A9}" srcOrd="0" destOrd="0" presId="urn:microsoft.com/office/officeart/2005/8/layout/process1"/>
    <dgm:cxn modelId="{A3880681-A39A-4328-A517-E4676127ED60}" type="presOf" srcId="{96846D99-F3EA-4A52-AA0C-2B2EC2DBCC7A}" destId="{234B57EF-5B6E-4407-BCF7-53F8421E8D23}" srcOrd="0" destOrd="0" presId="urn:microsoft.com/office/officeart/2005/8/layout/process1"/>
    <dgm:cxn modelId="{34C23283-AD7F-4178-A145-86497DF611C6}" type="presOf" srcId="{96846D99-F3EA-4A52-AA0C-2B2EC2DBCC7A}" destId="{712FF27E-1214-47F4-B692-19C3116288A7}" srcOrd="1" destOrd="0" presId="urn:microsoft.com/office/officeart/2005/8/layout/process1"/>
    <dgm:cxn modelId="{3A426E91-18D1-4B06-8F48-2046C8D651AF}" srcId="{19CF8C5D-8510-4259-9C2D-950D73CACC8C}" destId="{1EF8BA73-1769-4D69-8BE2-F3AA0196BA1D}" srcOrd="1" destOrd="0" parTransId="{241EF835-6B70-4DEA-A69C-9381D37D002C}" sibTransId="{84B1EA1B-A3F0-4DCE-AC66-E0EC81377382}"/>
    <dgm:cxn modelId="{D5A84E94-835A-40D9-97ED-29A3A5F756BE}" srcId="{19CF8C5D-8510-4259-9C2D-950D73CACC8C}" destId="{2ED66800-7023-4233-8BCF-E08B87C2BD13}" srcOrd="2" destOrd="0" parTransId="{67BD75D8-4E3A-4A6A-A11A-AAF122159BFA}" sibTransId="{CC91F651-95B8-4D06-AA04-932AF67E351D}"/>
    <dgm:cxn modelId="{A707A3A9-BEE6-4E41-A6B8-9713B35AB265}" type="presOf" srcId="{D5830445-2182-4D81-B1C7-9CFD55E55851}" destId="{1547225E-EB08-4929-90DF-887075463471}" srcOrd="0" destOrd="0" presId="urn:microsoft.com/office/officeart/2005/8/layout/process1"/>
    <dgm:cxn modelId="{F464DBBC-2C12-4BE3-AF43-501AC8F75998}" type="presOf" srcId="{1EF8BA73-1769-4D69-8BE2-F3AA0196BA1D}" destId="{871DCCDD-3BA9-4BD4-ABF4-1EB17923190D}" srcOrd="0" destOrd="0" presId="urn:microsoft.com/office/officeart/2005/8/layout/process1"/>
    <dgm:cxn modelId="{71385BEF-3652-4030-A5DB-4129DACF1EFA}" type="presOf" srcId="{84B1EA1B-A3F0-4DCE-AC66-E0EC81377382}" destId="{1D00B4EA-8A37-4AA0-94E3-0484C6263A53}" srcOrd="0" destOrd="0" presId="urn:microsoft.com/office/officeart/2005/8/layout/process1"/>
    <dgm:cxn modelId="{B6C8BF4B-7EEA-483A-8B59-89AD01A802F7}" type="presParOf" srcId="{2CDB35E7-4C2E-45D1-A7E2-FD479EE8F9A9}" destId="{1547225E-EB08-4929-90DF-887075463471}" srcOrd="0" destOrd="0" presId="urn:microsoft.com/office/officeart/2005/8/layout/process1"/>
    <dgm:cxn modelId="{7EBEA997-A0B8-4410-9731-26041EA1ADE3}" type="presParOf" srcId="{2CDB35E7-4C2E-45D1-A7E2-FD479EE8F9A9}" destId="{234B57EF-5B6E-4407-BCF7-53F8421E8D23}" srcOrd="1" destOrd="0" presId="urn:microsoft.com/office/officeart/2005/8/layout/process1"/>
    <dgm:cxn modelId="{995232FB-A9E1-413A-B676-09A1709FB7C9}" type="presParOf" srcId="{234B57EF-5B6E-4407-BCF7-53F8421E8D23}" destId="{712FF27E-1214-47F4-B692-19C3116288A7}" srcOrd="0" destOrd="0" presId="urn:microsoft.com/office/officeart/2005/8/layout/process1"/>
    <dgm:cxn modelId="{7854A141-CCCC-47D9-B8BC-DB3C4982D26F}" type="presParOf" srcId="{2CDB35E7-4C2E-45D1-A7E2-FD479EE8F9A9}" destId="{871DCCDD-3BA9-4BD4-ABF4-1EB17923190D}" srcOrd="2" destOrd="0" presId="urn:microsoft.com/office/officeart/2005/8/layout/process1"/>
    <dgm:cxn modelId="{F67D3A5E-2806-45D4-92E2-546BBCCC30B0}" type="presParOf" srcId="{2CDB35E7-4C2E-45D1-A7E2-FD479EE8F9A9}" destId="{1D00B4EA-8A37-4AA0-94E3-0484C6263A53}" srcOrd="3" destOrd="0" presId="urn:microsoft.com/office/officeart/2005/8/layout/process1"/>
    <dgm:cxn modelId="{C5F57CE5-CEBF-430A-839E-36AFD1933A71}" type="presParOf" srcId="{1D00B4EA-8A37-4AA0-94E3-0484C6263A53}" destId="{6DD788E2-1DCF-4C2A-B24E-25C95CA175B6}" srcOrd="0" destOrd="0" presId="urn:microsoft.com/office/officeart/2005/8/layout/process1"/>
    <dgm:cxn modelId="{40AFAC82-0C1B-491F-9E16-85773D2F7435}" type="presParOf" srcId="{2CDB35E7-4C2E-45D1-A7E2-FD479EE8F9A9}" destId="{C110B5FB-3E64-4FF5-B614-2A81702E980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F1E9E-7EFA-4953-9AC3-9AAF7E8D2ED6}">
      <dsp:nvSpPr>
        <dsp:cNvPr id="0" name=""/>
        <dsp:cNvSpPr/>
      </dsp:nvSpPr>
      <dsp:spPr>
        <a:xfrm rot="5400000">
          <a:off x="388512" y="1887771"/>
          <a:ext cx="1160393" cy="193086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542E4-2959-424D-A1FA-B5200D73D598}">
      <dsp:nvSpPr>
        <dsp:cNvPr id="0" name=""/>
        <dsp:cNvSpPr/>
      </dsp:nvSpPr>
      <dsp:spPr>
        <a:xfrm>
          <a:off x="194813" y="2464684"/>
          <a:ext cx="1743198" cy="15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MX" sz="1700" kern="1200" dirty="0"/>
            <a:t>1) Capacitación a personas clave en el banco para el diseño del producto</a:t>
          </a:r>
        </a:p>
      </dsp:txBody>
      <dsp:txXfrm>
        <a:off x="194813" y="2464684"/>
        <a:ext cx="1743198" cy="1528016"/>
      </dsp:txXfrm>
    </dsp:sp>
    <dsp:sp modelId="{FA973857-89ED-41B6-B3FA-A2A4A3FD7D08}">
      <dsp:nvSpPr>
        <dsp:cNvPr id="0" name=""/>
        <dsp:cNvSpPr/>
      </dsp:nvSpPr>
      <dsp:spPr>
        <a:xfrm>
          <a:off x="1609107" y="1745618"/>
          <a:ext cx="328905" cy="3289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F80AA-4B7C-4E77-807B-385AFFB618D7}">
      <dsp:nvSpPr>
        <dsp:cNvPr id="0" name=""/>
        <dsp:cNvSpPr/>
      </dsp:nvSpPr>
      <dsp:spPr>
        <a:xfrm rot="5400000">
          <a:off x="2522528" y="1359706"/>
          <a:ext cx="1160393" cy="193086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B3AA7-DD8A-433A-8ECC-B0E2ED1E61EA}">
      <dsp:nvSpPr>
        <dsp:cNvPr id="0" name=""/>
        <dsp:cNvSpPr/>
      </dsp:nvSpPr>
      <dsp:spPr>
        <a:xfrm>
          <a:off x="2328829" y="1936620"/>
          <a:ext cx="1743198" cy="15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MX" sz="1700" kern="1200" dirty="0"/>
            <a:t>2) Identificación de criterios para el diseño del piloto</a:t>
          </a:r>
        </a:p>
      </dsp:txBody>
      <dsp:txXfrm>
        <a:off x="2328829" y="1936620"/>
        <a:ext cx="1743198" cy="1528016"/>
      </dsp:txXfrm>
    </dsp:sp>
    <dsp:sp modelId="{42CE7BD0-9581-46D3-AC04-865925326C25}">
      <dsp:nvSpPr>
        <dsp:cNvPr id="0" name=""/>
        <dsp:cNvSpPr/>
      </dsp:nvSpPr>
      <dsp:spPr>
        <a:xfrm>
          <a:off x="3743123" y="1217554"/>
          <a:ext cx="328905" cy="3289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E7992-742F-4E52-AF54-BE41A5D1A7FD}">
      <dsp:nvSpPr>
        <dsp:cNvPr id="0" name=""/>
        <dsp:cNvSpPr/>
      </dsp:nvSpPr>
      <dsp:spPr>
        <a:xfrm rot="5400000">
          <a:off x="4656544" y="831642"/>
          <a:ext cx="1160393" cy="193086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B2F45-CD7A-473C-BA1F-1AD77F765E99}">
      <dsp:nvSpPr>
        <dsp:cNvPr id="0" name=""/>
        <dsp:cNvSpPr/>
      </dsp:nvSpPr>
      <dsp:spPr>
        <a:xfrm>
          <a:off x="4462845" y="1408556"/>
          <a:ext cx="1743198" cy="15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MX" sz="1700" kern="1200" dirty="0"/>
            <a:t>3) Análisis experiencias de los proveedores</a:t>
          </a:r>
        </a:p>
      </dsp:txBody>
      <dsp:txXfrm>
        <a:off x="4462845" y="1408556"/>
        <a:ext cx="1743198" cy="1528016"/>
      </dsp:txXfrm>
    </dsp:sp>
    <dsp:sp modelId="{AE9B69EF-8111-4403-A150-5F83CF6374DF}">
      <dsp:nvSpPr>
        <dsp:cNvPr id="0" name=""/>
        <dsp:cNvSpPr/>
      </dsp:nvSpPr>
      <dsp:spPr>
        <a:xfrm>
          <a:off x="5877139" y="689489"/>
          <a:ext cx="328905" cy="3289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C4F86-EEE8-4A6F-8168-284CF85CB839}">
      <dsp:nvSpPr>
        <dsp:cNvPr id="0" name=""/>
        <dsp:cNvSpPr/>
      </dsp:nvSpPr>
      <dsp:spPr>
        <a:xfrm rot="5400000">
          <a:off x="6790560" y="303577"/>
          <a:ext cx="1160393" cy="193086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2CFC3-6067-418C-B0D9-FB87DD0D4F53}">
      <dsp:nvSpPr>
        <dsp:cNvPr id="0" name=""/>
        <dsp:cNvSpPr/>
      </dsp:nvSpPr>
      <dsp:spPr>
        <a:xfrm>
          <a:off x="6596861" y="880491"/>
          <a:ext cx="1743198" cy="15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MX" sz="1700" kern="1200" dirty="0"/>
            <a:t>4) Evaluación calidad de proyectos </a:t>
          </a:r>
        </a:p>
      </dsp:txBody>
      <dsp:txXfrm>
        <a:off x="6596861" y="880491"/>
        <a:ext cx="1743198" cy="1528016"/>
      </dsp:txXfrm>
    </dsp:sp>
    <dsp:sp modelId="{259D3986-4449-4241-8EED-7462AA851E67}">
      <dsp:nvSpPr>
        <dsp:cNvPr id="0" name=""/>
        <dsp:cNvSpPr/>
      </dsp:nvSpPr>
      <dsp:spPr>
        <a:xfrm>
          <a:off x="8011155" y="161425"/>
          <a:ext cx="328905" cy="3289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10D1F-8FA0-45ED-B9BC-77D6CCCDDC04}">
      <dsp:nvSpPr>
        <dsp:cNvPr id="0" name=""/>
        <dsp:cNvSpPr/>
      </dsp:nvSpPr>
      <dsp:spPr>
        <a:xfrm rot="5400000">
          <a:off x="8924576" y="-224486"/>
          <a:ext cx="1160393" cy="193086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4F45D-49C8-46E7-85C6-1B416E526832}">
      <dsp:nvSpPr>
        <dsp:cNvPr id="0" name=""/>
        <dsp:cNvSpPr/>
      </dsp:nvSpPr>
      <dsp:spPr>
        <a:xfrm>
          <a:off x="8730877" y="352427"/>
          <a:ext cx="1743198" cy="15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MX" sz="1700" kern="1200" dirty="0"/>
            <a:t>5) Diseño del piloto (parámetros técnicos, operativos y financieros)</a:t>
          </a:r>
        </a:p>
      </dsp:txBody>
      <dsp:txXfrm>
        <a:off x="8730877" y="352427"/>
        <a:ext cx="1743198" cy="1528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7225E-EB08-4929-90DF-887075463471}">
      <dsp:nvSpPr>
        <dsp:cNvPr id="0" name=""/>
        <dsp:cNvSpPr/>
      </dsp:nvSpPr>
      <dsp:spPr>
        <a:xfrm>
          <a:off x="7143" y="328347"/>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Análisis de experiencias internacionales</a:t>
          </a:r>
        </a:p>
      </dsp:txBody>
      <dsp:txXfrm>
        <a:off x="44665" y="365869"/>
        <a:ext cx="2060143" cy="1206068"/>
      </dsp:txXfrm>
    </dsp:sp>
    <dsp:sp modelId="{234B57EF-5B6E-4407-BCF7-53F8421E8D23}">
      <dsp:nvSpPr>
        <dsp:cNvPr id="0" name=""/>
        <dsp:cNvSpPr/>
      </dsp:nvSpPr>
      <dsp:spPr>
        <a:xfrm>
          <a:off x="2355850" y="70414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2355850" y="810045"/>
        <a:ext cx="316861" cy="317716"/>
      </dsp:txXfrm>
    </dsp:sp>
    <dsp:sp modelId="{871DCCDD-3BA9-4BD4-ABF4-1EB17923190D}">
      <dsp:nvSpPr>
        <dsp:cNvPr id="0" name=""/>
        <dsp:cNvSpPr/>
      </dsp:nvSpPr>
      <dsp:spPr>
        <a:xfrm>
          <a:off x="2996406" y="328347"/>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err="1"/>
            <a:t>Benchmark</a:t>
          </a:r>
          <a:r>
            <a:rPr lang="es-MX" sz="1900" kern="1200" dirty="0"/>
            <a:t> del marcado mexicano</a:t>
          </a:r>
        </a:p>
      </dsp:txBody>
      <dsp:txXfrm>
        <a:off x="3033928" y="365869"/>
        <a:ext cx="2060143" cy="1206068"/>
      </dsp:txXfrm>
    </dsp:sp>
    <dsp:sp modelId="{1D00B4EA-8A37-4AA0-94E3-0484C6263A53}">
      <dsp:nvSpPr>
        <dsp:cNvPr id="0" name=""/>
        <dsp:cNvSpPr/>
      </dsp:nvSpPr>
      <dsp:spPr>
        <a:xfrm>
          <a:off x="5345112" y="70414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5345112" y="810045"/>
        <a:ext cx="316861" cy="317716"/>
      </dsp:txXfrm>
    </dsp:sp>
    <dsp:sp modelId="{C110B5FB-3E64-4FF5-B614-2A81702E9809}">
      <dsp:nvSpPr>
        <dsp:cNvPr id="0" name=""/>
        <dsp:cNvSpPr/>
      </dsp:nvSpPr>
      <dsp:spPr>
        <a:xfrm>
          <a:off x="5985668" y="328347"/>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Divulgación de experiencias y recomendaciones para Bancomext</a:t>
          </a:r>
        </a:p>
      </dsp:txBody>
      <dsp:txXfrm>
        <a:off x="6023190" y="36586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528CB-5A03-4FEE-8050-A72E6ECC5C34}" type="datetimeFigureOut">
              <a:rPr lang="es-MX" smtClean="0"/>
              <a:t>17/11/2020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DD578-4234-4DDD-AC32-0B0B1639306E}" type="slidenum">
              <a:rPr lang="es-MX" smtClean="0"/>
              <a:t>‹Nº›</a:t>
            </a:fld>
            <a:endParaRPr lang="es-MX"/>
          </a:p>
        </p:txBody>
      </p:sp>
    </p:spTree>
    <p:extLst>
      <p:ext uri="{BB962C8B-B14F-4D97-AF65-F5344CB8AC3E}">
        <p14:creationId xmlns:p14="http://schemas.microsoft.com/office/powerpoint/2010/main" val="188232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s-ES" dirty="0"/>
          </a:p>
        </p:txBody>
      </p:sp>
      <p:sp>
        <p:nvSpPr>
          <p:cNvPr id="4" name="Foliennummernplatzhalter 3"/>
          <p:cNvSpPr>
            <a:spLocks noGrp="1"/>
          </p:cNvSpPr>
          <p:nvPr>
            <p:ph type="sldNum" sz="quarter" idx="10"/>
          </p:nvPr>
        </p:nvSpPr>
        <p:spPr/>
        <p:txBody>
          <a:bodyPr/>
          <a:lstStyle/>
          <a:p>
            <a:fld id="{4045F879-0589-40D4-B0E5-B74D0CAD5C6C}" type="slidenum">
              <a:rPr lang="de-DE" smtClean="0"/>
              <a:t>1</a:t>
            </a:fld>
            <a:endParaRPr lang="es-ES" dirty="0"/>
          </a:p>
        </p:txBody>
      </p:sp>
    </p:spTree>
    <p:extLst>
      <p:ext uri="{BB962C8B-B14F-4D97-AF65-F5344CB8AC3E}">
        <p14:creationId xmlns:p14="http://schemas.microsoft.com/office/powerpoint/2010/main" val="304698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s-MX"/>
              <a:t>En todas las diapositivas de programas falta definir qué se pone en enfoques/logros</a:t>
            </a:r>
            <a:endParaRPr/>
          </a:p>
        </p:txBody>
      </p:sp>
      <p:sp>
        <p:nvSpPr>
          <p:cNvPr id="560" name="Google Shape;56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MX"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s-ES" dirty="0"/>
          </a:p>
        </p:txBody>
      </p:sp>
      <p:sp>
        <p:nvSpPr>
          <p:cNvPr id="4" name="Foliennummernplatzhalter 3"/>
          <p:cNvSpPr>
            <a:spLocks noGrp="1"/>
          </p:cNvSpPr>
          <p:nvPr>
            <p:ph type="sldNum" sz="quarter" idx="10"/>
          </p:nvPr>
        </p:nvSpPr>
        <p:spPr/>
        <p:txBody>
          <a:bodyPr/>
          <a:lstStyle/>
          <a:p>
            <a:fld id="{4045F879-0589-40D4-B0E5-B74D0CAD5C6C}" type="slidenum">
              <a:rPr lang="de-DE" smtClean="0"/>
              <a:t>7</a:t>
            </a:fld>
            <a:endParaRPr lang="es-ES" dirty="0"/>
          </a:p>
        </p:txBody>
      </p:sp>
    </p:spTree>
    <p:extLst>
      <p:ext uri="{BB962C8B-B14F-4D97-AF65-F5344CB8AC3E}">
        <p14:creationId xmlns:p14="http://schemas.microsoft.com/office/powerpoint/2010/main" val="43230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12.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32" name="Google Shape;43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33" name="Google Shape;43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79015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483"/>
        <p:cNvGrpSpPr/>
        <p:nvPr/>
      </p:nvGrpSpPr>
      <p:grpSpPr>
        <a:xfrm>
          <a:off x="0" y="0"/>
          <a:ext cx="0" cy="0"/>
          <a:chOff x="0" y="0"/>
          <a:chExt cx="0" cy="0"/>
        </a:xfrm>
      </p:grpSpPr>
      <p:sp>
        <p:nvSpPr>
          <p:cNvPr id="484" name="Google Shape;484;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6" name="Google Shape;486;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7" name="Google Shape;48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88" name="Google Shape;48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89" name="Google Shape;48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448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490"/>
        <p:cNvGrpSpPr/>
        <p:nvPr/>
      </p:nvGrpSpPr>
      <p:grpSpPr>
        <a:xfrm>
          <a:off x="0" y="0"/>
          <a:ext cx="0" cy="0"/>
          <a:chOff x="0" y="0"/>
          <a:chExt cx="0" cy="0"/>
        </a:xfrm>
      </p:grpSpPr>
      <p:sp>
        <p:nvSpPr>
          <p:cNvPr id="491" name="Google Shape;49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2" name="Google Shape;492;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94" name="Google Shape;49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95" name="Google Shape;49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722667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496"/>
        <p:cNvGrpSpPr/>
        <p:nvPr/>
      </p:nvGrpSpPr>
      <p:grpSpPr>
        <a:xfrm>
          <a:off x="0" y="0"/>
          <a:ext cx="0" cy="0"/>
          <a:chOff x="0" y="0"/>
          <a:chExt cx="0" cy="0"/>
        </a:xfrm>
      </p:grpSpPr>
      <p:sp>
        <p:nvSpPr>
          <p:cNvPr id="497" name="Google Shape;497;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8" name="Google Shape;498;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500" name="Google Shape;50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501" name="Google Shape;50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854142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ítulo b/n">
  <p:cSld name="Título b/n">
    <p:spTree>
      <p:nvGrpSpPr>
        <p:cNvPr id="1" name="Shape 502"/>
        <p:cNvGrpSpPr/>
        <p:nvPr/>
      </p:nvGrpSpPr>
      <p:grpSpPr>
        <a:xfrm>
          <a:off x="0" y="0"/>
          <a:ext cx="0" cy="0"/>
          <a:chOff x="0" y="0"/>
          <a:chExt cx="0" cy="0"/>
        </a:xfrm>
      </p:grpSpPr>
      <p:pic>
        <p:nvPicPr>
          <p:cNvPr id="503" name="Google Shape;503;p52"/>
          <p:cNvPicPr preferRelativeResize="0"/>
          <p:nvPr/>
        </p:nvPicPr>
        <p:blipFill rotWithShape="1">
          <a:blip r:embed="rId2">
            <a:alphaModFix/>
          </a:blip>
          <a:srcRect t="233" b="26747"/>
          <a:stretch/>
        </p:blipFill>
        <p:spPr>
          <a:xfrm>
            <a:off x="164181" y="165100"/>
            <a:ext cx="11858487" cy="4721861"/>
          </a:xfrm>
          <a:prstGeom prst="rect">
            <a:avLst/>
          </a:prstGeom>
          <a:noFill/>
          <a:ln>
            <a:noFill/>
          </a:ln>
        </p:spPr>
      </p:pic>
      <p:pic>
        <p:nvPicPr>
          <p:cNvPr id="504" name="Google Shape;504;p52" descr="Ein Bild, das Säge enthält.&#10;&#10;Automatisch generierte Beschreibung"/>
          <p:cNvPicPr preferRelativeResize="0"/>
          <p:nvPr/>
        </p:nvPicPr>
        <p:blipFill rotWithShape="1">
          <a:blip r:embed="rId3">
            <a:alphaModFix/>
          </a:blip>
          <a:srcRect/>
          <a:stretch/>
        </p:blipFill>
        <p:spPr>
          <a:xfrm>
            <a:off x="164180" y="846875"/>
            <a:ext cx="11860800" cy="4040085"/>
          </a:xfrm>
          <a:prstGeom prst="rect">
            <a:avLst/>
          </a:prstGeom>
          <a:noFill/>
          <a:ln>
            <a:noFill/>
          </a:ln>
        </p:spPr>
      </p:pic>
      <p:pic>
        <p:nvPicPr>
          <p:cNvPr id="505" name="Google Shape;505;p52"/>
          <p:cNvPicPr preferRelativeResize="0"/>
          <p:nvPr/>
        </p:nvPicPr>
        <p:blipFill rotWithShape="1">
          <a:blip r:embed="rId4">
            <a:alphaModFix/>
          </a:blip>
          <a:srcRect/>
          <a:stretch/>
        </p:blipFill>
        <p:spPr>
          <a:xfrm>
            <a:off x="916199" y="5422244"/>
            <a:ext cx="3081728" cy="850557"/>
          </a:xfrm>
          <a:prstGeom prst="rect">
            <a:avLst/>
          </a:prstGeom>
          <a:noFill/>
          <a:ln>
            <a:noFill/>
          </a:ln>
        </p:spPr>
      </p:pic>
      <p:sp>
        <p:nvSpPr>
          <p:cNvPr id="506" name="Google Shape;506;p52"/>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2"/>
              </a:solidFill>
              <a:latin typeface="Arial"/>
              <a:ea typeface="Arial"/>
              <a:cs typeface="Arial"/>
              <a:sym typeface="Arial"/>
            </a:endParaRPr>
          </a:p>
        </p:txBody>
      </p:sp>
      <p:sp>
        <p:nvSpPr>
          <p:cNvPr id="507" name="Google Shape;507;p52"/>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52"/>
          <p:cNvSpPr txBox="1">
            <a:spLocks noGrp="1"/>
          </p:cNvSpPr>
          <p:nvPr>
            <p:ph type="title"/>
          </p:nvPr>
        </p:nvSpPr>
        <p:spPr>
          <a:xfrm>
            <a:off x="933131" y="2542198"/>
            <a:ext cx="10628948" cy="960263"/>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64817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ítulo b/n">
  <p:cSld name="Título b/n">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2">
            <a:alphaModFix/>
          </a:blip>
          <a:srcRect t="233" b="26747"/>
          <a:stretch/>
        </p:blipFill>
        <p:spPr>
          <a:xfrm>
            <a:off x="164181" y="165100"/>
            <a:ext cx="11858487" cy="4721861"/>
          </a:xfrm>
          <a:prstGeom prst="rect">
            <a:avLst/>
          </a:prstGeom>
          <a:noFill/>
          <a:ln>
            <a:noFill/>
          </a:ln>
        </p:spPr>
      </p:pic>
      <p:pic>
        <p:nvPicPr>
          <p:cNvPr id="21" name="Google Shape;21;p2" descr="Ein Bild, das Säge enthält.&#10;&#10;Automatisch generierte Beschreibung"/>
          <p:cNvPicPr preferRelativeResize="0"/>
          <p:nvPr/>
        </p:nvPicPr>
        <p:blipFill rotWithShape="1">
          <a:blip r:embed="rId3">
            <a:alphaModFix/>
          </a:blip>
          <a:srcRect/>
          <a:stretch/>
        </p:blipFill>
        <p:spPr>
          <a:xfrm>
            <a:off x="164180" y="846875"/>
            <a:ext cx="11860800" cy="4040085"/>
          </a:xfrm>
          <a:prstGeom prst="rect">
            <a:avLst/>
          </a:prstGeom>
          <a:noFill/>
          <a:ln>
            <a:noFill/>
          </a:ln>
        </p:spPr>
      </p:pic>
      <p:pic>
        <p:nvPicPr>
          <p:cNvPr id="22" name="Google Shape;22;p2"/>
          <p:cNvPicPr preferRelativeResize="0"/>
          <p:nvPr/>
        </p:nvPicPr>
        <p:blipFill rotWithShape="1">
          <a:blip r:embed="rId4">
            <a:alphaModFix/>
          </a:blip>
          <a:srcRect/>
          <a:stretch/>
        </p:blipFill>
        <p:spPr>
          <a:xfrm>
            <a:off x="916199" y="5422244"/>
            <a:ext cx="3081728" cy="850557"/>
          </a:xfrm>
          <a:prstGeom prst="rect">
            <a:avLst/>
          </a:prstGeom>
          <a:noFill/>
          <a:ln>
            <a:noFill/>
          </a:ln>
        </p:spPr>
      </p:pic>
      <p:sp>
        <p:nvSpPr>
          <p:cNvPr id="23" name="Google Shape;23;p2"/>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2"/>
              </a:solidFill>
              <a:latin typeface="Arial"/>
              <a:ea typeface="Arial"/>
              <a:cs typeface="Arial"/>
              <a:sym typeface="Arial"/>
            </a:endParaRPr>
          </a:p>
        </p:txBody>
      </p:sp>
      <p:sp>
        <p:nvSpPr>
          <p:cNvPr id="24" name="Google Shape;24;p2"/>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
          <p:cNvSpPr txBox="1">
            <a:spLocks noGrp="1"/>
          </p:cNvSpPr>
          <p:nvPr>
            <p:ph type="title"/>
          </p:nvPr>
        </p:nvSpPr>
        <p:spPr>
          <a:xfrm>
            <a:off x="933131" y="2542198"/>
            <a:ext cx="10628948" cy="960263"/>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30688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el und Inhalt">
  <p:cSld name="2_Titel und Inhal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4859" y="434286"/>
            <a:ext cx="10992474" cy="480131"/>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800"/>
              <a:buFont typeface="Arial"/>
              <a:buNone/>
              <a:defRPr sz="2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9" name="Google Shape;29;p3"/>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Tree>
    <p:extLst>
      <p:ext uri="{BB962C8B-B14F-4D97-AF65-F5344CB8AC3E}">
        <p14:creationId xmlns:p14="http://schemas.microsoft.com/office/powerpoint/2010/main" val="265813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sección (altern.)">
  <p:cSld name="Encabezado sección (altern.)">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933131" y="3700611"/>
            <a:ext cx="10627783" cy="292388"/>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title"/>
          </p:nvPr>
        </p:nvSpPr>
        <p:spPr>
          <a:xfrm>
            <a:off x="933131" y="2542198"/>
            <a:ext cx="10628948" cy="960263"/>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3" name="Google Shape;33;p4"/>
          <p:cNvGrpSpPr/>
          <p:nvPr/>
        </p:nvGrpSpPr>
        <p:grpSpPr>
          <a:xfrm>
            <a:off x="164181" y="165101"/>
            <a:ext cx="5044017" cy="1340924"/>
            <a:chOff x="4846637" y="119557"/>
            <a:chExt cx="3783013" cy="1005693"/>
          </a:xfrm>
        </p:grpSpPr>
        <p:sp>
          <p:nvSpPr>
            <p:cNvPr id="34" name="Google Shape;34;p4"/>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5" name="Google Shape;35;p4"/>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6" name="Google Shape;36;p4"/>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7" name="Google Shape;37;p4"/>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8" name="Google Shape;38;p4"/>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sp>
        <p:nvSpPr>
          <p:cNvPr id="39" name="Google Shape;39;p4"/>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40" name="Google Shape;40;p4"/>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41" name="Google Shape;41;p4"/>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5694392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 texto 2 columnas">
  <p:cSld name="Diap. texto 2 columnas">
    <p:spTree>
      <p:nvGrpSpPr>
        <p:cNvPr id="1" name="Shape 42"/>
        <p:cNvGrpSpPr/>
        <p:nvPr/>
      </p:nvGrpSpPr>
      <p:grpSpPr>
        <a:xfrm>
          <a:off x="0" y="0"/>
          <a:ext cx="0" cy="0"/>
          <a:chOff x="0" y="0"/>
          <a:chExt cx="0" cy="0"/>
        </a:xfrm>
      </p:grpSpPr>
      <p:sp>
        <p:nvSpPr>
          <p:cNvPr id="43" name="Google Shape;43;p5"/>
          <p:cNvSpPr txBox="1">
            <a:spLocks noGrp="1"/>
          </p:cNvSpPr>
          <p:nvPr>
            <p:ph type="body" idx="1"/>
          </p:nvPr>
        </p:nvSpPr>
        <p:spPr>
          <a:xfrm>
            <a:off x="599757" y="1361293"/>
            <a:ext cx="5496243"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title"/>
          </p:nvPr>
        </p:nvSpPr>
        <p:spPr>
          <a:xfrm>
            <a:off x="599755" y="320283"/>
            <a:ext cx="1141444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body" idx="2"/>
          </p:nvPr>
        </p:nvSpPr>
        <p:spPr>
          <a:xfrm>
            <a:off x="6517957" y="1361293"/>
            <a:ext cx="5496243"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47" name="Google Shape;47;p5"/>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48" name="Google Shape;48;p5"/>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78903187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 texto 3 fotos y 3 columnas">
  <p:cSld name="Diap. texto 3 fotos y 3 columnas">
    <p:spTree>
      <p:nvGrpSpPr>
        <p:cNvPr id="1" name="Shape 49"/>
        <p:cNvGrpSpPr/>
        <p:nvPr/>
      </p:nvGrpSpPr>
      <p:grpSpPr>
        <a:xfrm>
          <a:off x="0" y="0"/>
          <a:ext cx="0" cy="0"/>
          <a:chOff x="0" y="0"/>
          <a:chExt cx="0" cy="0"/>
        </a:xfrm>
      </p:grpSpPr>
      <p:sp>
        <p:nvSpPr>
          <p:cNvPr id="50" name="Google Shape;50;p6"/>
          <p:cNvSpPr>
            <a:spLocks noGrp="1"/>
          </p:cNvSpPr>
          <p:nvPr>
            <p:ph type="pic" idx="2"/>
          </p:nvPr>
        </p:nvSpPr>
        <p:spPr>
          <a:xfrm>
            <a:off x="4187824" y="3992957"/>
            <a:ext cx="3811200" cy="2140800"/>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6"/>
          <p:cNvSpPr>
            <a:spLocks noGrp="1"/>
          </p:cNvSpPr>
          <p:nvPr>
            <p:ph type="pic" idx="3"/>
          </p:nvPr>
        </p:nvSpPr>
        <p:spPr>
          <a:xfrm>
            <a:off x="164180" y="3992957"/>
            <a:ext cx="3811200" cy="2140800"/>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6"/>
          <p:cNvSpPr txBox="1">
            <a:spLocks noGrp="1"/>
          </p:cNvSpPr>
          <p:nvPr>
            <p:ph type="body" idx="1"/>
          </p:nvPr>
        </p:nvSpPr>
        <p:spPr>
          <a:xfrm>
            <a:off x="599758" y="1361293"/>
            <a:ext cx="3375623" cy="2358831"/>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
          <p:cNvSpPr txBox="1">
            <a:spLocks noGrp="1"/>
          </p:cNvSpPr>
          <p:nvPr>
            <p:ph type="title"/>
          </p:nvPr>
        </p:nvSpPr>
        <p:spPr>
          <a:xfrm>
            <a:off x="599755" y="320283"/>
            <a:ext cx="1141444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body" idx="4"/>
          </p:nvPr>
        </p:nvSpPr>
        <p:spPr>
          <a:xfrm>
            <a:off x="4623402" y="1361293"/>
            <a:ext cx="3375623" cy="2358831"/>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
          <p:cNvSpPr>
            <a:spLocks noGrp="1"/>
          </p:cNvSpPr>
          <p:nvPr>
            <p:ph type="pic" idx="5"/>
          </p:nvPr>
        </p:nvSpPr>
        <p:spPr>
          <a:xfrm>
            <a:off x="8211467" y="3992957"/>
            <a:ext cx="3811200" cy="2140800"/>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Google Shape;56;p6"/>
          <p:cNvSpPr txBox="1">
            <a:spLocks noGrp="1"/>
          </p:cNvSpPr>
          <p:nvPr>
            <p:ph type="body" idx="6"/>
          </p:nvPr>
        </p:nvSpPr>
        <p:spPr>
          <a:xfrm>
            <a:off x="8647046" y="1361293"/>
            <a:ext cx="3375623" cy="2358831"/>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58" name="Google Shape;58;p6"/>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59" name="Google Shape;59;p6"/>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6502201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599756" y="320283"/>
            <a:ext cx="9563579"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body" idx="1"/>
          </p:nvPr>
        </p:nvSpPr>
        <p:spPr>
          <a:xfrm>
            <a:off x="599757" y="1361292"/>
            <a:ext cx="9563579" cy="4660627"/>
          </a:xfrm>
          <a:prstGeom prst="rect">
            <a:avLst/>
          </a:prstGeom>
          <a:noFill/>
          <a:ln>
            <a:noFill/>
          </a:ln>
        </p:spPr>
        <p:txBody>
          <a:bodyPr spcFirstLastPara="1" wrap="square" lIns="0" tIns="0" rIns="72000" bIns="0" anchor="ctr" anchorCtr="0">
            <a:noAutofit/>
          </a:bodyPr>
          <a:lstStyle>
            <a:lvl1pPr marL="457200" lvl="0" indent="-228600" algn="l">
              <a:lnSpc>
                <a:spcPct val="90000"/>
              </a:lnSpc>
              <a:spcBef>
                <a:spcPts val="800"/>
              </a:spcBef>
              <a:spcAft>
                <a:spcPts val="0"/>
              </a:spcAft>
              <a:buClr>
                <a:schemeClr val="dk1"/>
              </a:buClr>
              <a:buSzPts val="1800"/>
              <a:buNone/>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7"/>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64" name="Google Shape;64;p7"/>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65" name="Google Shape;65;p7"/>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10109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rojekt 3">
  <p:cSld name="1_Projekt 3">
    <p:spTree>
      <p:nvGrpSpPr>
        <p:cNvPr id="1" name="Shape 434"/>
        <p:cNvGrpSpPr/>
        <p:nvPr/>
      </p:nvGrpSpPr>
      <p:grpSpPr>
        <a:xfrm>
          <a:off x="0" y="0"/>
          <a:ext cx="0" cy="0"/>
          <a:chOff x="0" y="0"/>
          <a:chExt cx="0" cy="0"/>
        </a:xfrm>
      </p:grpSpPr>
      <p:sp>
        <p:nvSpPr>
          <p:cNvPr id="435" name="Google Shape;435;p41"/>
          <p:cNvSpPr>
            <a:spLocks noGrp="1"/>
          </p:cNvSpPr>
          <p:nvPr>
            <p:ph type="pic" idx="2"/>
          </p:nvPr>
        </p:nvSpPr>
        <p:spPr>
          <a:xfrm>
            <a:off x="-1" y="1216840"/>
            <a:ext cx="3322803" cy="5641159"/>
          </a:xfrm>
          <a:prstGeom prst="rect">
            <a:avLst/>
          </a:prstGeom>
          <a:blipFill rotWithShape="1">
            <a:blip r:embed="rId2">
              <a:alphaModFix/>
            </a:blip>
            <a:stretch>
              <a:fillRect l="273" r="273"/>
            </a:stretch>
          </a:blipFill>
          <a:ln>
            <a:noFill/>
          </a:ln>
        </p:spPr>
        <p:txBody>
          <a:bodyPr spcFirstLastPara="1" wrap="square" lIns="360000" tIns="4032000" rIns="91425" bIns="45700" anchor="t" anchorCtr="0">
            <a:noAutofit/>
          </a:bodyPr>
          <a:lstStyle>
            <a:lvl1pPr marR="0" lvl="0" algn="l"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6" name="Google Shape;436;p41"/>
          <p:cNvSpPr txBox="1">
            <a:spLocks noGrp="1"/>
          </p:cNvSpPr>
          <p:nvPr>
            <p:ph type="title"/>
          </p:nvPr>
        </p:nvSpPr>
        <p:spPr>
          <a:xfrm>
            <a:off x="654380" y="215285"/>
            <a:ext cx="11129634" cy="7207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7" name="Google Shape;43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38" name="Google Shape;43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Tree>
    <p:extLst>
      <p:ext uri="{BB962C8B-B14F-4D97-AF65-F5344CB8AC3E}">
        <p14:creationId xmlns:p14="http://schemas.microsoft.com/office/powerpoint/2010/main" val="1994486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p. texto 1 foto (altern.)">
  <p:cSld name="Diap. texto 1 foto (altern.)">
    <p:spTree>
      <p:nvGrpSpPr>
        <p:cNvPr id="1" name="Shape 66"/>
        <p:cNvGrpSpPr/>
        <p:nvPr/>
      </p:nvGrpSpPr>
      <p:grpSpPr>
        <a:xfrm>
          <a:off x="0" y="0"/>
          <a:ext cx="0" cy="0"/>
          <a:chOff x="0" y="0"/>
          <a:chExt cx="0" cy="0"/>
        </a:xfrm>
      </p:grpSpPr>
      <p:sp>
        <p:nvSpPr>
          <p:cNvPr id="67" name="Google Shape;67;p8"/>
          <p:cNvSpPr>
            <a:spLocks noGrp="1"/>
          </p:cNvSpPr>
          <p:nvPr>
            <p:ph type="pic" idx="2"/>
          </p:nvPr>
        </p:nvSpPr>
        <p:spPr>
          <a:xfrm>
            <a:off x="7371926" y="167506"/>
            <a:ext cx="4653681" cy="5966593"/>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8"/>
          <p:cNvSpPr txBox="1">
            <a:spLocks noGrp="1"/>
          </p:cNvSpPr>
          <p:nvPr>
            <p:ph type="body" idx="1"/>
          </p:nvPr>
        </p:nvSpPr>
        <p:spPr>
          <a:xfrm>
            <a:off x="599758" y="1361291"/>
            <a:ext cx="6452845" cy="3799989"/>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9" name="Google Shape;69;p8"/>
          <p:cNvGrpSpPr/>
          <p:nvPr/>
        </p:nvGrpSpPr>
        <p:grpSpPr>
          <a:xfrm rot="10800000" flipH="1">
            <a:off x="164180" y="5311118"/>
            <a:ext cx="3094437" cy="822639"/>
            <a:chOff x="4846637" y="119557"/>
            <a:chExt cx="3783013" cy="1005693"/>
          </a:xfrm>
        </p:grpSpPr>
        <p:sp>
          <p:nvSpPr>
            <p:cNvPr id="70" name="Google Shape;70;p8"/>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71" name="Google Shape;71;p8"/>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72" name="Google Shape;72;p8"/>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73" name="Google Shape;73;p8"/>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74" name="Google Shape;74;p8"/>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sp>
        <p:nvSpPr>
          <p:cNvPr id="75" name="Google Shape;75;p8"/>
          <p:cNvSpPr txBox="1">
            <a:spLocks noGrp="1"/>
          </p:cNvSpPr>
          <p:nvPr>
            <p:ph type="title"/>
          </p:nvPr>
        </p:nvSpPr>
        <p:spPr>
          <a:xfrm>
            <a:off x="599756" y="320283"/>
            <a:ext cx="6452845"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77" name="Google Shape;77;p8"/>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78" name="Google Shape;78;p8"/>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716577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idos">
  <p:cSld name="Contenidos">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
          <p:cNvSpPr txBox="1">
            <a:spLocks noGrp="1"/>
          </p:cNvSpPr>
          <p:nvPr>
            <p:ph type="body" idx="1"/>
          </p:nvPr>
        </p:nvSpPr>
        <p:spPr>
          <a:xfrm>
            <a:off x="599757" y="1361293"/>
            <a:ext cx="9563579" cy="4660625"/>
          </a:xfrm>
          <a:prstGeom prst="rect">
            <a:avLst/>
          </a:prstGeom>
          <a:noFill/>
          <a:ln>
            <a:noFill/>
          </a:ln>
        </p:spPr>
        <p:txBody>
          <a:bodyPr spcFirstLastPara="1" wrap="square" lIns="0" tIns="0" rIns="72000" bIns="0" anchor="t" anchorCtr="0">
            <a:noAutofit/>
          </a:bodyPr>
          <a:lstStyle>
            <a:lvl1pPr marL="457200" marR="0" lvl="0" indent="-330200" algn="l">
              <a:lnSpc>
                <a:spcPct val="90000"/>
              </a:lnSpc>
              <a:spcBef>
                <a:spcPts val="2400"/>
              </a:spcBef>
              <a:spcAft>
                <a:spcPts val="0"/>
              </a:spcAft>
              <a:buClr>
                <a:schemeClr val="dk1"/>
              </a:buClr>
              <a:buSzPts val="1600"/>
              <a:buFont typeface="Arial"/>
              <a:buAutoNum type="arabicPeriod"/>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9"/>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83" name="Google Shape;83;p9"/>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84" name="Google Shape;84;p9"/>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52735600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acto 2">
  <p:cSld name="Contacto 2">
    <p:spTree>
      <p:nvGrpSpPr>
        <p:cNvPr id="1" name="Shape 85"/>
        <p:cNvGrpSpPr/>
        <p:nvPr/>
      </p:nvGrpSpPr>
      <p:grpSpPr>
        <a:xfrm>
          <a:off x="0" y="0"/>
          <a:ext cx="0" cy="0"/>
          <a:chOff x="0" y="0"/>
          <a:chExt cx="0" cy="0"/>
        </a:xfrm>
      </p:grpSpPr>
      <p:pic>
        <p:nvPicPr>
          <p:cNvPr id="86" name="Google Shape;86;p10"/>
          <p:cNvPicPr preferRelativeResize="0"/>
          <p:nvPr/>
        </p:nvPicPr>
        <p:blipFill rotWithShape="1">
          <a:blip r:embed="rId2">
            <a:alphaModFix/>
          </a:blip>
          <a:srcRect t="233" b="7464"/>
          <a:stretch/>
        </p:blipFill>
        <p:spPr>
          <a:xfrm>
            <a:off x="164181" y="165100"/>
            <a:ext cx="11858487" cy="5968659"/>
          </a:xfrm>
          <a:prstGeom prst="rect">
            <a:avLst/>
          </a:prstGeom>
          <a:noFill/>
          <a:ln>
            <a:noFill/>
          </a:ln>
        </p:spPr>
      </p:pic>
      <p:sp>
        <p:nvSpPr>
          <p:cNvPr id="87" name="Google Shape;87;p10"/>
          <p:cNvSpPr/>
          <p:nvPr/>
        </p:nvSpPr>
        <p:spPr>
          <a:xfrm>
            <a:off x="164181" y="165100"/>
            <a:ext cx="11858487" cy="5968659"/>
          </a:xfrm>
          <a:prstGeom prst="rect">
            <a:avLst/>
          </a:prstGeom>
          <a:solidFill>
            <a:schemeClr val="lt1">
              <a:alpha val="69411"/>
            </a:schemeClr>
          </a:solidFill>
          <a:ln>
            <a:noFill/>
          </a:ln>
        </p:spPr>
        <p:txBody>
          <a:bodyPr spcFirstLastPara="1" wrap="square" lIns="121900" tIns="60950" rIns="121900" bIns="6095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88" name="Google Shape;88;p10"/>
          <p:cNvSpPr txBox="1"/>
          <p:nvPr/>
        </p:nvSpPr>
        <p:spPr>
          <a:xfrm>
            <a:off x="1046182" y="5403596"/>
            <a:ext cx="1048877"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www.giz.de</a:t>
            </a:r>
            <a:endParaRPr sz="1333">
              <a:solidFill>
                <a:srgbClr val="3F3F3F"/>
              </a:solidFill>
              <a:latin typeface="Arial"/>
              <a:ea typeface="Arial"/>
              <a:cs typeface="Arial"/>
              <a:sym typeface="Arial"/>
            </a:endParaRPr>
          </a:p>
        </p:txBody>
      </p:sp>
      <p:pic>
        <p:nvPicPr>
          <p:cNvPr id="89" name="Google Shape;89;p10" descr="Ein Bild, das Axt, Werkzeug enthält.&#10;&#10;Mit sehr hoher Zuverlässigkeit generierte Beschreibung"/>
          <p:cNvPicPr preferRelativeResize="0"/>
          <p:nvPr/>
        </p:nvPicPr>
        <p:blipFill rotWithShape="1">
          <a:blip r:embed="rId3">
            <a:alphaModFix/>
          </a:blip>
          <a:srcRect/>
          <a:stretch/>
        </p:blipFill>
        <p:spPr>
          <a:xfrm>
            <a:off x="3031312" y="5442594"/>
            <a:ext cx="387637" cy="315277"/>
          </a:xfrm>
          <a:prstGeom prst="rect">
            <a:avLst/>
          </a:prstGeom>
          <a:noFill/>
          <a:ln>
            <a:noFill/>
          </a:ln>
        </p:spPr>
      </p:pic>
      <p:pic>
        <p:nvPicPr>
          <p:cNvPr id="90" name="Google Shape;90;p10"/>
          <p:cNvPicPr preferRelativeResize="0"/>
          <p:nvPr/>
        </p:nvPicPr>
        <p:blipFill rotWithShape="1">
          <a:blip r:embed="rId4">
            <a:alphaModFix/>
          </a:blip>
          <a:srcRect/>
          <a:stretch/>
        </p:blipFill>
        <p:spPr>
          <a:xfrm>
            <a:off x="6614904" y="5408250"/>
            <a:ext cx="312688" cy="312685"/>
          </a:xfrm>
          <a:prstGeom prst="rect">
            <a:avLst/>
          </a:prstGeom>
          <a:noFill/>
          <a:ln>
            <a:noFill/>
          </a:ln>
        </p:spPr>
      </p:pic>
      <p:grpSp>
        <p:nvGrpSpPr>
          <p:cNvPr id="91" name="Google Shape;91;p10"/>
          <p:cNvGrpSpPr/>
          <p:nvPr/>
        </p:nvGrpSpPr>
        <p:grpSpPr>
          <a:xfrm>
            <a:off x="592656" y="5372336"/>
            <a:ext cx="350163" cy="396344"/>
            <a:chOff x="4933951" y="-41275"/>
            <a:chExt cx="2130425" cy="2411413"/>
          </a:xfrm>
        </p:grpSpPr>
        <p:sp>
          <p:nvSpPr>
            <p:cNvPr id="92" name="Google Shape;92;p10"/>
            <p:cNvSpPr/>
            <p:nvPr/>
          </p:nvSpPr>
          <p:spPr>
            <a:xfrm>
              <a:off x="4945063" y="1435100"/>
              <a:ext cx="2114550" cy="935038"/>
            </a:xfrm>
            <a:custGeom>
              <a:avLst/>
              <a:gdLst/>
              <a:ahLst/>
              <a:cxnLst/>
              <a:rect l="l" t="t" r="r" b="b"/>
              <a:pathLst>
                <a:path w="425" h="188" extrusionOk="0">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 name="Google Shape;93;p10"/>
            <p:cNvSpPr/>
            <p:nvPr/>
          </p:nvSpPr>
          <p:spPr>
            <a:xfrm>
              <a:off x="4945063" y="-41275"/>
              <a:ext cx="2108200" cy="860425"/>
            </a:xfrm>
            <a:custGeom>
              <a:avLst/>
              <a:gdLst/>
              <a:ahLst/>
              <a:cxnLst/>
              <a:rect l="l" t="t" r="r" b="b"/>
              <a:pathLst>
                <a:path w="424" h="173" extrusionOk="0">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4" name="Google Shape;94;p10"/>
            <p:cNvSpPr/>
            <p:nvPr/>
          </p:nvSpPr>
          <p:spPr>
            <a:xfrm>
              <a:off x="4933951" y="952500"/>
              <a:ext cx="617538" cy="363538"/>
            </a:xfrm>
            <a:custGeom>
              <a:avLst/>
              <a:gdLst/>
              <a:ahLst/>
              <a:cxnLst/>
              <a:rect l="l" t="t" r="r" b="b"/>
              <a:pathLst>
                <a:path w="124" h="73" extrusionOk="0">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5" name="Google Shape;95;p10"/>
            <p:cNvSpPr/>
            <p:nvPr/>
          </p:nvSpPr>
          <p:spPr>
            <a:xfrm>
              <a:off x="6446838" y="952500"/>
              <a:ext cx="617538" cy="363538"/>
            </a:xfrm>
            <a:custGeom>
              <a:avLst/>
              <a:gdLst/>
              <a:ahLst/>
              <a:cxnLst/>
              <a:rect l="l" t="t" r="r" b="b"/>
              <a:pathLst>
                <a:path w="124" h="73" extrusionOk="0">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6" name="Google Shape;96;p10"/>
            <p:cNvSpPr/>
            <p:nvPr/>
          </p:nvSpPr>
          <p:spPr>
            <a:xfrm>
              <a:off x="5691188" y="952500"/>
              <a:ext cx="615950" cy="363538"/>
            </a:xfrm>
            <a:custGeom>
              <a:avLst/>
              <a:gdLst/>
              <a:ahLst/>
              <a:cxnLst/>
              <a:rect l="l" t="t" r="r" b="b"/>
              <a:pathLst>
                <a:path w="124" h="73" extrusionOk="0">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97" name="Google Shape;97;p10"/>
          <p:cNvSpPr txBox="1"/>
          <p:nvPr/>
        </p:nvSpPr>
        <p:spPr>
          <a:xfrm>
            <a:off x="3496266" y="5403596"/>
            <a:ext cx="2305631"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https://twitter.com/giz_gmbh</a:t>
            </a:r>
            <a:endParaRPr sz="1333">
              <a:solidFill>
                <a:srgbClr val="3F3F3F"/>
              </a:solidFill>
              <a:latin typeface="Arial"/>
              <a:ea typeface="Arial"/>
              <a:cs typeface="Arial"/>
              <a:sym typeface="Arial"/>
            </a:endParaRPr>
          </a:p>
        </p:txBody>
      </p:sp>
      <p:sp>
        <p:nvSpPr>
          <p:cNvPr id="98" name="Google Shape;98;p10"/>
          <p:cNvSpPr txBox="1"/>
          <p:nvPr/>
        </p:nvSpPr>
        <p:spPr>
          <a:xfrm>
            <a:off x="7004908" y="5403596"/>
            <a:ext cx="2950038"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https://www.facebook.com/gizprofile/</a:t>
            </a:r>
            <a:endParaRPr sz="1333">
              <a:solidFill>
                <a:srgbClr val="3F3F3F"/>
              </a:solidFill>
              <a:latin typeface="Arial"/>
              <a:ea typeface="Arial"/>
              <a:cs typeface="Arial"/>
              <a:sym typeface="Arial"/>
            </a:endParaRPr>
          </a:p>
        </p:txBody>
      </p:sp>
      <p:sp>
        <p:nvSpPr>
          <p:cNvPr id="99" name="Google Shape;99;p10"/>
          <p:cNvSpPr txBox="1">
            <a:spLocks noGrp="1"/>
          </p:cNvSpPr>
          <p:nvPr>
            <p:ph type="body" idx="1"/>
          </p:nvPr>
        </p:nvSpPr>
        <p:spPr>
          <a:xfrm>
            <a:off x="2612084" y="2760959"/>
            <a:ext cx="3426913" cy="801691"/>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0"/>
          <p:cNvSpPr txBox="1">
            <a:spLocks noGrp="1"/>
          </p:cNvSpPr>
          <p:nvPr>
            <p:ph type="body" idx="2"/>
          </p:nvPr>
        </p:nvSpPr>
        <p:spPr>
          <a:xfrm>
            <a:off x="2612084" y="1857148"/>
            <a:ext cx="342691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0"/>
          <p:cNvSpPr txBox="1">
            <a:spLocks noGrp="1"/>
          </p:cNvSpPr>
          <p:nvPr>
            <p:ph type="body" idx="3"/>
          </p:nvPr>
        </p:nvSpPr>
        <p:spPr>
          <a:xfrm>
            <a:off x="2612084" y="2181304"/>
            <a:ext cx="342691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0"/>
          <p:cNvSpPr>
            <a:spLocks noGrp="1"/>
          </p:cNvSpPr>
          <p:nvPr>
            <p:ph type="pic" idx="4"/>
          </p:nvPr>
        </p:nvSpPr>
        <p:spPr>
          <a:xfrm>
            <a:off x="599758" y="1857149"/>
            <a:ext cx="1789353" cy="2075553"/>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10"/>
          <p:cNvSpPr txBox="1">
            <a:spLocks noGrp="1"/>
          </p:cNvSpPr>
          <p:nvPr>
            <p:ph type="body" idx="5"/>
          </p:nvPr>
        </p:nvSpPr>
        <p:spPr>
          <a:xfrm>
            <a:off x="8323537" y="2760959"/>
            <a:ext cx="3562099" cy="801691"/>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0"/>
          <p:cNvSpPr txBox="1">
            <a:spLocks noGrp="1"/>
          </p:cNvSpPr>
          <p:nvPr>
            <p:ph type="body" idx="6"/>
          </p:nvPr>
        </p:nvSpPr>
        <p:spPr>
          <a:xfrm>
            <a:off x="8323537" y="1857148"/>
            <a:ext cx="3562099"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0"/>
          <p:cNvSpPr txBox="1">
            <a:spLocks noGrp="1"/>
          </p:cNvSpPr>
          <p:nvPr>
            <p:ph type="body" idx="7"/>
          </p:nvPr>
        </p:nvSpPr>
        <p:spPr>
          <a:xfrm>
            <a:off x="8323537" y="2181304"/>
            <a:ext cx="3562099"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0"/>
          <p:cNvSpPr>
            <a:spLocks noGrp="1"/>
          </p:cNvSpPr>
          <p:nvPr>
            <p:ph type="pic" idx="8"/>
          </p:nvPr>
        </p:nvSpPr>
        <p:spPr>
          <a:xfrm>
            <a:off x="6311212" y="1857149"/>
            <a:ext cx="1789353" cy="2075553"/>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7" name="Google Shape;107;p10"/>
          <p:cNvSpPr txBox="1">
            <a:spLocks noGrp="1"/>
          </p:cNvSpPr>
          <p:nvPr>
            <p:ph type="title"/>
          </p:nvPr>
        </p:nvSpPr>
        <p:spPr>
          <a:xfrm>
            <a:off x="599756" y="320283"/>
            <a:ext cx="1128588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0"/>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109" name="Google Shape;109;p10"/>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110" name="Google Shape;110;p10"/>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37268889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ítulo color">
  <p:cSld name="Título color">
    <p:spTree>
      <p:nvGrpSpPr>
        <p:cNvPr id="1" name="Shape 111"/>
        <p:cNvGrpSpPr/>
        <p:nvPr/>
      </p:nvGrpSpPr>
      <p:grpSpPr>
        <a:xfrm>
          <a:off x="0" y="0"/>
          <a:ext cx="0" cy="0"/>
          <a:chOff x="0" y="0"/>
          <a:chExt cx="0" cy="0"/>
        </a:xfrm>
      </p:grpSpPr>
      <p:pic>
        <p:nvPicPr>
          <p:cNvPr id="112" name="Google Shape;112;p11" descr="Ein Bild, das Kette enthält.&#10;&#10;Automatisch generierte Beschreibung"/>
          <p:cNvPicPr preferRelativeResize="0"/>
          <p:nvPr/>
        </p:nvPicPr>
        <p:blipFill rotWithShape="1">
          <a:blip r:embed="rId2">
            <a:alphaModFix/>
          </a:blip>
          <a:srcRect t="233" b="26747"/>
          <a:stretch/>
        </p:blipFill>
        <p:spPr>
          <a:xfrm>
            <a:off x="164181" y="165101"/>
            <a:ext cx="11858487" cy="4721860"/>
          </a:xfrm>
          <a:prstGeom prst="rect">
            <a:avLst/>
          </a:prstGeom>
          <a:noFill/>
          <a:ln>
            <a:noFill/>
          </a:ln>
        </p:spPr>
      </p:pic>
      <p:pic>
        <p:nvPicPr>
          <p:cNvPr id="113" name="Google Shape;113;p11" descr="Ein Bild, das Säge enthält.&#10;&#10;Automatisch generierte Beschreibung"/>
          <p:cNvPicPr preferRelativeResize="0"/>
          <p:nvPr/>
        </p:nvPicPr>
        <p:blipFill rotWithShape="1">
          <a:blip r:embed="rId3">
            <a:alphaModFix/>
          </a:blip>
          <a:srcRect/>
          <a:stretch/>
        </p:blipFill>
        <p:spPr>
          <a:xfrm>
            <a:off x="164180" y="846875"/>
            <a:ext cx="11860800" cy="4040085"/>
          </a:xfrm>
          <a:prstGeom prst="rect">
            <a:avLst/>
          </a:prstGeom>
          <a:noFill/>
          <a:ln>
            <a:noFill/>
          </a:ln>
        </p:spPr>
      </p:pic>
      <p:sp>
        <p:nvSpPr>
          <p:cNvPr id="114" name="Google Shape;114;p11"/>
          <p:cNvSpPr txBox="1">
            <a:spLocks noGrp="1"/>
          </p:cNvSpPr>
          <p:nvPr>
            <p:ph type="title"/>
          </p:nvPr>
        </p:nvSpPr>
        <p:spPr>
          <a:xfrm>
            <a:off x="933131" y="2542198"/>
            <a:ext cx="10628948" cy="960263"/>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1"/>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6" name="Google Shape;116;p11"/>
          <p:cNvPicPr preferRelativeResize="0"/>
          <p:nvPr/>
        </p:nvPicPr>
        <p:blipFill rotWithShape="1">
          <a:blip r:embed="rId4">
            <a:alphaModFix/>
          </a:blip>
          <a:srcRect/>
          <a:stretch/>
        </p:blipFill>
        <p:spPr>
          <a:xfrm>
            <a:off x="916199" y="5422244"/>
            <a:ext cx="3081728" cy="850557"/>
          </a:xfrm>
          <a:prstGeom prst="rect">
            <a:avLst/>
          </a:prstGeom>
          <a:noFill/>
          <a:ln>
            <a:noFill/>
          </a:ln>
        </p:spPr>
      </p:pic>
      <p:sp>
        <p:nvSpPr>
          <p:cNvPr id="117" name="Google Shape;117;p11"/>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2"/>
              </a:solidFill>
              <a:latin typeface="Arial"/>
              <a:ea typeface="Arial"/>
              <a:cs typeface="Arial"/>
              <a:sym typeface="Arial"/>
            </a:endParaRPr>
          </a:p>
        </p:txBody>
      </p:sp>
    </p:spTree>
    <p:extLst>
      <p:ext uri="{BB962C8B-B14F-4D97-AF65-F5344CB8AC3E}">
        <p14:creationId xmlns:p14="http://schemas.microsoft.com/office/powerpoint/2010/main" val="38259272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ítulo foto">
  <p:cSld name="Título foto">
    <p:spTree>
      <p:nvGrpSpPr>
        <p:cNvPr id="1" name="Shape 118"/>
        <p:cNvGrpSpPr/>
        <p:nvPr/>
      </p:nvGrpSpPr>
      <p:grpSpPr>
        <a:xfrm>
          <a:off x="0" y="0"/>
          <a:ext cx="0" cy="0"/>
          <a:chOff x="0" y="0"/>
          <a:chExt cx="0" cy="0"/>
        </a:xfrm>
      </p:grpSpPr>
      <p:cxnSp>
        <p:nvCxnSpPr>
          <p:cNvPr id="119" name="Google Shape;119;p12"/>
          <p:cNvCxnSpPr/>
          <p:nvPr/>
        </p:nvCxnSpPr>
        <p:spPr>
          <a:xfrm>
            <a:off x="6070600" y="1244600"/>
            <a:ext cx="0" cy="914400"/>
          </a:xfrm>
          <a:prstGeom prst="straightConnector1">
            <a:avLst/>
          </a:prstGeom>
          <a:noFill/>
          <a:ln w="12700" cap="flat" cmpd="sng">
            <a:solidFill>
              <a:schemeClr val="accent1"/>
            </a:solidFill>
            <a:prstDash val="dash"/>
            <a:miter lim="800000"/>
            <a:headEnd type="none" w="sm" len="sm"/>
            <a:tailEnd type="triangle" w="lg" len="lg"/>
          </a:ln>
        </p:spPr>
      </p:cxnSp>
      <p:sp>
        <p:nvSpPr>
          <p:cNvPr id="120" name="Google Shape;120;p12"/>
          <p:cNvSpPr>
            <a:spLocks noGrp="1"/>
          </p:cNvSpPr>
          <p:nvPr>
            <p:ph type="pic" idx="2"/>
          </p:nvPr>
        </p:nvSpPr>
        <p:spPr>
          <a:xfrm>
            <a:off x="164181" y="165101"/>
            <a:ext cx="11858487" cy="4721860"/>
          </a:xfrm>
          <a:prstGeom prst="rect">
            <a:avLst/>
          </a:prstGeom>
          <a:noFill/>
          <a:ln>
            <a:noFill/>
          </a:ln>
        </p:spPr>
        <p:txBody>
          <a:bodyPr spcFirstLastPara="1" wrap="square" lIns="0" tIns="720000" rIns="0" bIns="0" anchor="t" anchorCtr="0">
            <a:noAutofit/>
          </a:bodyPr>
          <a:lstStyle>
            <a:lvl1pPr marR="0" lvl="0" algn="ctr" rtl="0">
              <a:lnSpc>
                <a:spcPct val="90000"/>
              </a:lnSpc>
              <a:spcBef>
                <a:spcPts val="0"/>
              </a:spcBef>
              <a:spcAft>
                <a:spcPts val="0"/>
              </a:spcAft>
              <a:buClr>
                <a:schemeClr val="accent1"/>
              </a:buClr>
              <a:buSzPts val="667"/>
              <a:buFont typeface="Arial"/>
              <a:buNone/>
              <a:defRPr sz="667" b="0" i="0" u="none" strike="noStrike" cap="none">
                <a:solidFill>
                  <a:schemeClr val="accent1"/>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12"/>
          <p:cNvSpPr/>
          <p:nvPr/>
        </p:nvSpPr>
        <p:spPr>
          <a:xfrm>
            <a:off x="5101390" y="170887"/>
            <a:ext cx="1968500" cy="6740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1. Haga clic en este símbolo para añadir una nueva fotografía.</a:t>
            </a:r>
            <a:endParaRPr sz="1800">
              <a:solidFill>
                <a:schemeClr val="dk1"/>
              </a:solidFill>
              <a:latin typeface="Arial"/>
              <a:ea typeface="Arial"/>
              <a:cs typeface="Arial"/>
              <a:sym typeface="Arial"/>
            </a:endParaRPr>
          </a:p>
        </p:txBody>
      </p:sp>
      <p:sp>
        <p:nvSpPr>
          <p:cNvPr id="122" name="Google Shape;122;p12"/>
          <p:cNvSpPr/>
          <p:nvPr/>
        </p:nvSpPr>
        <p:spPr>
          <a:xfrm>
            <a:off x="7259623" y="170887"/>
            <a:ext cx="1968500" cy="6740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2. Para restablecer </a:t>
            </a:r>
            <a:br>
              <a:rPr lang="es-MX" sz="1400" b="0" i="0" u="none" strike="noStrike" cap="none">
                <a:solidFill>
                  <a:srgbClr val="000000"/>
                </a:solidFill>
                <a:latin typeface="Arial"/>
                <a:ea typeface="Arial"/>
                <a:cs typeface="Arial"/>
                <a:sym typeface="Arial"/>
              </a:rPr>
            </a:br>
            <a:r>
              <a:rPr lang="es-MX" sz="1400" b="0" i="0" u="none" strike="noStrike" cap="none">
                <a:solidFill>
                  <a:srgbClr val="000000"/>
                </a:solidFill>
                <a:latin typeface="Arial"/>
                <a:ea typeface="Arial"/>
                <a:cs typeface="Arial"/>
                <a:sym typeface="Arial"/>
              </a:rPr>
              <a:t>el diseño de la diapositiva:</a:t>
            </a:r>
            <a:endParaRPr sz="1800">
              <a:solidFill>
                <a:schemeClr val="dk1"/>
              </a:solidFill>
              <a:latin typeface="Arial"/>
              <a:ea typeface="Arial"/>
              <a:cs typeface="Arial"/>
              <a:sym typeface="Arial"/>
            </a:endParaRPr>
          </a:p>
        </p:txBody>
      </p:sp>
      <p:sp>
        <p:nvSpPr>
          <p:cNvPr id="123" name="Google Shape;123;p12"/>
          <p:cNvSpPr/>
          <p:nvPr/>
        </p:nvSpPr>
        <p:spPr>
          <a:xfrm>
            <a:off x="9618988" y="170887"/>
            <a:ext cx="2695785" cy="86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3. En caso necesario, escoja una parte de la fotografía mediante “Recortar”.</a:t>
            </a:r>
            <a:br>
              <a:rPr lang="es-MX" sz="1400">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124" name="Google Shape;124;p12"/>
          <p:cNvPicPr preferRelativeResize="0"/>
          <p:nvPr/>
        </p:nvPicPr>
        <p:blipFill rotWithShape="1">
          <a:blip r:embed="rId2">
            <a:alphaModFix/>
          </a:blip>
          <a:srcRect/>
          <a:stretch/>
        </p:blipFill>
        <p:spPr>
          <a:xfrm>
            <a:off x="916199" y="5422244"/>
            <a:ext cx="3081728" cy="850557"/>
          </a:xfrm>
          <a:prstGeom prst="rect">
            <a:avLst/>
          </a:prstGeom>
          <a:noFill/>
          <a:ln>
            <a:noFill/>
          </a:ln>
        </p:spPr>
      </p:pic>
      <p:sp>
        <p:nvSpPr>
          <p:cNvPr id="125" name="Google Shape;125;p12"/>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2"/>
              </a:solidFill>
              <a:latin typeface="Arial"/>
              <a:ea typeface="Arial"/>
              <a:cs typeface="Arial"/>
              <a:sym typeface="Arial"/>
            </a:endParaRPr>
          </a:p>
        </p:txBody>
      </p:sp>
      <p:sp>
        <p:nvSpPr>
          <p:cNvPr id="126" name="Google Shape;126;p12"/>
          <p:cNvSpPr txBox="1"/>
          <p:nvPr/>
        </p:nvSpPr>
        <p:spPr>
          <a:xfrm>
            <a:off x="-6054602" y="237067"/>
            <a:ext cx="5973110" cy="1200329"/>
          </a:xfrm>
          <a:prstGeom prst="rect">
            <a:avLst/>
          </a:prstGeom>
          <a:noFill/>
          <a:ln>
            <a:noFill/>
          </a:ln>
        </p:spPr>
        <p:txBody>
          <a:bodyPr spcFirstLastPara="1" wrap="square" lIns="91425" tIns="45700" rIns="91425" bIns="45700" anchor="t" anchorCtr="0">
            <a:noAutofit/>
          </a:bodyPr>
          <a:lstStyle/>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Haga clic en la imagen que figura sobre la diapositiva.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Elimine la imagen mediante la tecla “Supr”.</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 Haga clic en el pequeño símbolo situado en el centro de la página.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Seleccione una fotografía.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“Inicio/Restablecer” para restablecer el diseño de la diapositiva.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En caso necesario, escoja una parte de la fotografía mediante “Formato/Recortar”.</a:t>
            </a:r>
            <a:endParaRPr sz="1800">
              <a:solidFill>
                <a:schemeClr val="dk1"/>
              </a:solidFill>
              <a:latin typeface="Arial"/>
              <a:ea typeface="Arial"/>
              <a:cs typeface="Arial"/>
              <a:sym typeface="Arial"/>
            </a:endParaRPr>
          </a:p>
        </p:txBody>
      </p:sp>
      <p:sp>
        <p:nvSpPr>
          <p:cNvPr id="127" name="Google Shape;127;p12"/>
          <p:cNvSpPr/>
          <p:nvPr/>
        </p:nvSpPr>
        <p:spPr>
          <a:xfrm rot="5400000">
            <a:off x="-222463" y="562187"/>
            <a:ext cx="281941" cy="60960"/>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28" name="Google Shape;128;p12"/>
          <p:cNvSpPr txBox="1">
            <a:spLocks noGrp="1"/>
          </p:cNvSpPr>
          <p:nvPr>
            <p:ph type="title"/>
          </p:nvPr>
        </p:nvSpPr>
        <p:spPr>
          <a:xfrm>
            <a:off x="164181" y="846875"/>
            <a:ext cx="11858487" cy="4040085"/>
          </a:xfrm>
          <a:prstGeom prst="rect">
            <a:avLst/>
          </a:prstGeom>
          <a:blipFill rotWithShape="1">
            <a:blip r:embed="rId3">
              <a:alphaModFix amt="80000"/>
            </a:blip>
            <a:stretch>
              <a:fillRect l="-8" r="-6"/>
            </a:stretch>
          </a:blipFill>
          <a:ln>
            <a:noFill/>
          </a:ln>
        </p:spPr>
        <p:txBody>
          <a:bodyPr spcFirstLastPara="1" wrap="square" lIns="576000" tIns="0" rIns="72000" bIns="103680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2"/>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0" name="Google Shape;130;p12" descr="Ein Bild, das Wand, Gebäude enthält.&#10;&#10;Automatisch generierte Beschreibung"/>
          <p:cNvPicPr preferRelativeResize="0"/>
          <p:nvPr/>
        </p:nvPicPr>
        <p:blipFill rotWithShape="1">
          <a:blip r:embed="rId4">
            <a:alphaModFix/>
          </a:blip>
          <a:srcRect/>
          <a:stretch/>
        </p:blipFill>
        <p:spPr>
          <a:xfrm>
            <a:off x="9943556" y="1966807"/>
            <a:ext cx="1662545" cy="1147156"/>
          </a:xfrm>
          <a:prstGeom prst="rect">
            <a:avLst/>
          </a:prstGeom>
          <a:noFill/>
          <a:ln>
            <a:noFill/>
          </a:ln>
        </p:spPr>
      </p:pic>
      <p:pic>
        <p:nvPicPr>
          <p:cNvPr id="131" name="Google Shape;131;p12" descr="Ein Bild, das Screenshot enthält.&#10;&#10;Automatisch generierte Beschreibung"/>
          <p:cNvPicPr preferRelativeResize="0"/>
          <p:nvPr/>
        </p:nvPicPr>
        <p:blipFill rotWithShape="1">
          <a:blip r:embed="rId5">
            <a:alphaModFix/>
          </a:blip>
          <a:srcRect l="27949" t="24404" r="52761"/>
          <a:stretch/>
        </p:blipFill>
        <p:spPr>
          <a:xfrm>
            <a:off x="9923387" y="1195292"/>
            <a:ext cx="569320" cy="650189"/>
          </a:xfrm>
          <a:prstGeom prst="rect">
            <a:avLst/>
          </a:prstGeom>
          <a:noFill/>
          <a:ln>
            <a:noFill/>
          </a:ln>
        </p:spPr>
      </p:pic>
      <p:pic>
        <p:nvPicPr>
          <p:cNvPr id="132" name="Google Shape;132;p12" descr="Ein Bild, das Screenshot enthält.&#10;&#10;Automatisch generierte Beschreibung"/>
          <p:cNvPicPr preferRelativeResize="0"/>
          <p:nvPr/>
        </p:nvPicPr>
        <p:blipFill rotWithShape="1">
          <a:blip r:embed="rId6">
            <a:alphaModFix/>
          </a:blip>
          <a:srcRect/>
          <a:stretch/>
        </p:blipFill>
        <p:spPr>
          <a:xfrm>
            <a:off x="7396599" y="1034676"/>
            <a:ext cx="2117468" cy="866995"/>
          </a:xfrm>
          <a:prstGeom prst="rect">
            <a:avLst/>
          </a:prstGeom>
          <a:noFill/>
          <a:ln>
            <a:noFill/>
          </a:ln>
        </p:spPr>
      </p:pic>
      <p:sp>
        <p:nvSpPr>
          <p:cNvPr id="133" name="Google Shape;133;p12"/>
          <p:cNvSpPr/>
          <p:nvPr/>
        </p:nvSpPr>
        <p:spPr>
          <a:xfrm>
            <a:off x="8723335" y="1492653"/>
            <a:ext cx="748399" cy="23994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34" name="Google Shape;134;p12"/>
          <p:cNvSpPr/>
          <p:nvPr/>
        </p:nvSpPr>
        <p:spPr>
          <a:xfrm>
            <a:off x="9976555" y="1279678"/>
            <a:ext cx="446293" cy="45084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171493198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ítulo gráfico/imagen s. fondo">
  <p:cSld name="Título gráfico/imagen s. fondo">
    <p:spTree>
      <p:nvGrpSpPr>
        <p:cNvPr id="1" name="Shape 135"/>
        <p:cNvGrpSpPr/>
        <p:nvPr/>
      </p:nvGrpSpPr>
      <p:grpSpPr>
        <a:xfrm>
          <a:off x="0" y="0"/>
          <a:ext cx="0" cy="0"/>
          <a:chOff x="0" y="0"/>
          <a:chExt cx="0" cy="0"/>
        </a:xfrm>
      </p:grpSpPr>
      <p:cxnSp>
        <p:nvCxnSpPr>
          <p:cNvPr id="136" name="Google Shape;136;p13"/>
          <p:cNvCxnSpPr/>
          <p:nvPr/>
        </p:nvCxnSpPr>
        <p:spPr>
          <a:xfrm>
            <a:off x="6070600" y="1244600"/>
            <a:ext cx="0" cy="914400"/>
          </a:xfrm>
          <a:prstGeom prst="straightConnector1">
            <a:avLst/>
          </a:prstGeom>
          <a:noFill/>
          <a:ln w="12700" cap="flat" cmpd="sng">
            <a:solidFill>
              <a:schemeClr val="accent1"/>
            </a:solidFill>
            <a:prstDash val="dash"/>
            <a:miter lim="800000"/>
            <a:headEnd type="none" w="sm" len="sm"/>
            <a:tailEnd type="triangle" w="lg" len="lg"/>
          </a:ln>
        </p:spPr>
      </p:cxnSp>
      <p:sp>
        <p:nvSpPr>
          <p:cNvPr id="137" name="Google Shape;137;p13"/>
          <p:cNvSpPr/>
          <p:nvPr/>
        </p:nvSpPr>
        <p:spPr>
          <a:xfrm>
            <a:off x="5101390" y="170887"/>
            <a:ext cx="1968500" cy="6740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1. Haga clic en este símbolo para añadir una nueva fotografía.</a:t>
            </a:r>
            <a:endParaRPr sz="1800">
              <a:solidFill>
                <a:schemeClr val="dk1"/>
              </a:solidFill>
              <a:latin typeface="Arial"/>
              <a:ea typeface="Arial"/>
              <a:cs typeface="Arial"/>
              <a:sym typeface="Arial"/>
            </a:endParaRPr>
          </a:p>
        </p:txBody>
      </p:sp>
      <p:sp>
        <p:nvSpPr>
          <p:cNvPr id="138" name="Google Shape;138;p13"/>
          <p:cNvSpPr/>
          <p:nvPr/>
        </p:nvSpPr>
        <p:spPr>
          <a:xfrm>
            <a:off x="7259623" y="170887"/>
            <a:ext cx="1968500" cy="6740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2. Para restablecer </a:t>
            </a:r>
            <a:br>
              <a:rPr lang="es-MX" sz="1400" b="0" i="0" u="none" strike="noStrike" cap="none">
                <a:solidFill>
                  <a:srgbClr val="000000"/>
                </a:solidFill>
                <a:latin typeface="Arial"/>
                <a:ea typeface="Arial"/>
                <a:cs typeface="Arial"/>
                <a:sym typeface="Arial"/>
              </a:rPr>
            </a:br>
            <a:r>
              <a:rPr lang="es-MX" sz="1400" b="0" i="0" u="none" strike="noStrike" cap="none">
                <a:solidFill>
                  <a:srgbClr val="000000"/>
                </a:solidFill>
                <a:latin typeface="Arial"/>
                <a:ea typeface="Arial"/>
                <a:cs typeface="Arial"/>
                <a:sym typeface="Arial"/>
              </a:rPr>
              <a:t>el diseño de la diapositiva:</a:t>
            </a:r>
            <a:endParaRPr sz="1800">
              <a:solidFill>
                <a:schemeClr val="dk1"/>
              </a:solidFill>
              <a:latin typeface="Arial"/>
              <a:ea typeface="Arial"/>
              <a:cs typeface="Arial"/>
              <a:sym typeface="Arial"/>
            </a:endParaRPr>
          </a:p>
        </p:txBody>
      </p:sp>
      <p:sp>
        <p:nvSpPr>
          <p:cNvPr id="139" name="Google Shape;139;p13"/>
          <p:cNvSpPr/>
          <p:nvPr/>
        </p:nvSpPr>
        <p:spPr>
          <a:xfrm>
            <a:off x="9618988" y="170887"/>
            <a:ext cx="2695785" cy="86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3. En caso necesario, escoja una parte de la fotografía mediante “Recortar”.</a:t>
            </a:r>
            <a:br>
              <a:rPr lang="es-MX" sz="1400">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40" name="Google Shape;140;p13"/>
          <p:cNvSpPr txBox="1"/>
          <p:nvPr/>
        </p:nvSpPr>
        <p:spPr>
          <a:xfrm>
            <a:off x="-6054602" y="237067"/>
            <a:ext cx="5973110" cy="1200329"/>
          </a:xfrm>
          <a:prstGeom prst="rect">
            <a:avLst/>
          </a:prstGeom>
          <a:noFill/>
          <a:ln>
            <a:noFill/>
          </a:ln>
        </p:spPr>
        <p:txBody>
          <a:bodyPr spcFirstLastPara="1" wrap="square" lIns="91425" tIns="45700" rIns="91425" bIns="45700" anchor="t" anchorCtr="0">
            <a:noAutofit/>
          </a:bodyPr>
          <a:lstStyle/>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Haga clic en la imagen que figura sobre la diapositiva.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Elimine la imagen mediante la tecla “Supr”.</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 Haga clic en el pequeño símbolo situado en el centro de la página.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Seleccione una fotografía.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“Inicio/Restablecer” para restablecer el diseño de la diapositiva.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En caso necesario, escoja una parte de la fotografía mediante “Formato/Recortar”.</a:t>
            </a:r>
            <a:endParaRPr sz="1800">
              <a:solidFill>
                <a:schemeClr val="dk1"/>
              </a:solidFill>
              <a:latin typeface="Arial"/>
              <a:ea typeface="Arial"/>
              <a:cs typeface="Arial"/>
              <a:sym typeface="Arial"/>
            </a:endParaRPr>
          </a:p>
        </p:txBody>
      </p:sp>
      <p:sp>
        <p:nvSpPr>
          <p:cNvPr id="141" name="Google Shape;141;p13"/>
          <p:cNvSpPr/>
          <p:nvPr/>
        </p:nvSpPr>
        <p:spPr>
          <a:xfrm rot="5400000">
            <a:off x="-222463" y="562187"/>
            <a:ext cx="281941" cy="60960"/>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pic>
        <p:nvPicPr>
          <p:cNvPr id="142" name="Google Shape;142;p13" descr="Ein Bild, das Screenshot enthält.&#10;&#10;Automatisch generierte Beschreibung"/>
          <p:cNvPicPr preferRelativeResize="0"/>
          <p:nvPr/>
        </p:nvPicPr>
        <p:blipFill rotWithShape="1">
          <a:blip r:embed="rId2">
            <a:alphaModFix/>
          </a:blip>
          <a:srcRect l="27949" t="24404" r="52761"/>
          <a:stretch/>
        </p:blipFill>
        <p:spPr>
          <a:xfrm>
            <a:off x="9923387" y="1195292"/>
            <a:ext cx="569320" cy="650189"/>
          </a:xfrm>
          <a:prstGeom prst="rect">
            <a:avLst/>
          </a:prstGeom>
          <a:noFill/>
          <a:ln>
            <a:noFill/>
          </a:ln>
        </p:spPr>
      </p:pic>
      <p:pic>
        <p:nvPicPr>
          <p:cNvPr id="143" name="Google Shape;143;p13" descr="Ein Bild, das Screenshot enthält.&#10;&#10;Automatisch generierte Beschreibung"/>
          <p:cNvPicPr preferRelativeResize="0"/>
          <p:nvPr/>
        </p:nvPicPr>
        <p:blipFill rotWithShape="1">
          <a:blip r:embed="rId3">
            <a:alphaModFix/>
          </a:blip>
          <a:srcRect/>
          <a:stretch/>
        </p:blipFill>
        <p:spPr>
          <a:xfrm>
            <a:off x="7396599" y="1034676"/>
            <a:ext cx="2117468" cy="866995"/>
          </a:xfrm>
          <a:prstGeom prst="rect">
            <a:avLst/>
          </a:prstGeom>
          <a:noFill/>
          <a:ln>
            <a:noFill/>
          </a:ln>
        </p:spPr>
      </p:pic>
      <p:sp>
        <p:nvSpPr>
          <p:cNvPr id="144" name="Google Shape;144;p13"/>
          <p:cNvSpPr/>
          <p:nvPr/>
        </p:nvSpPr>
        <p:spPr>
          <a:xfrm>
            <a:off x="8723335" y="1492653"/>
            <a:ext cx="748399" cy="23994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45" name="Google Shape;145;p13"/>
          <p:cNvSpPr/>
          <p:nvPr/>
        </p:nvSpPr>
        <p:spPr>
          <a:xfrm>
            <a:off x="9976555" y="1279678"/>
            <a:ext cx="446293" cy="45084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pic>
        <p:nvPicPr>
          <p:cNvPr id="146" name="Google Shape;146;p13"/>
          <p:cNvPicPr preferRelativeResize="0"/>
          <p:nvPr/>
        </p:nvPicPr>
        <p:blipFill rotWithShape="1">
          <a:blip r:embed="rId4">
            <a:alphaModFix/>
          </a:blip>
          <a:srcRect/>
          <a:stretch/>
        </p:blipFill>
        <p:spPr>
          <a:xfrm>
            <a:off x="916199" y="5422244"/>
            <a:ext cx="3081728" cy="850557"/>
          </a:xfrm>
          <a:prstGeom prst="rect">
            <a:avLst/>
          </a:prstGeom>
          <a:noFill/>
          <a:ln>
            <a:noFill/>
          </a:ln>
        </p:spPr>
      </p:pic>
      <p:sp>
        <p:nvSpPr>
          <p:cNvPr id="147" name="Google Shape;147;p13"/>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2"/>
              </a:solidFill>
              <a:latin typeface="Arial"/>
              <a:ea typeface="Arial"/>
              <a:cs typeface="Arial"/>
              <a:sym typeface="Arial"/>
            </a:endParaRPr>
          </a:p>
        </p:txBody>
      </p:sp>
      <p:sp>
        <p:nvSpPr>
          <p:cNvPr id="148" name="Google Shape;148;p13"/>
          <p:cNvSpPr>
            <a:spLocks noGrp="1"/>
          </p:cNvSpPr>
          <p:nvPr>
            <p:ph type="pic" idx="2"/>
          </p:nvPr>
        </p:nvSpPr>
        <p:spPr>
          <a:xfrm>
            <a:off x="164181" y="165101"/>
            <a:ext cx="11858487" cy="4721860"/>
          </a:xfrm>
          <a:prstGeom prst="rect">
            <a:avLst/>
          </a:prstGeom>
          <a:noFill/>
          <a:ln>
            <a:noFill/>
          </a:ln>
        </p:spPr>
        <p:txBody>
          <a:bodyPr spcFirstLastPara="1" wrap="square" lIns="0" tIns="720000" rIns="0" bIns="0" anchor="t" anchorCtr="0">
            <a:noAutofit/>
          </a:bodyPr>
          <a:lstStyle>
            <a:lvl1pPr marR="0" lvl="0" algn="ctr" rtl="0">
              <a:lnSpc>
                <a:spcPct val="90000"/>
              </a:lnSpc>
              <a:spcBef>
                <a:spcPts val="0"/>
              </a:spcBef>
              <a:spcAft>
                <a:spcPts val="0"/>
              </a:spcAft>
              <a:buClr>
                <a:schemeClr val="accent1"/>
              </a:buClr>
              <a:buSzPts val="667"/>
              <a:buFont typeface="Arial"/>
              <a:buNone/>
              <a:defRPr sz="667" b="0" i="0" u="none" strike="noStrike" cap="none">
                <a:solidFill>
                  <a:schemeClr val="accent1"/>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9" name="Google Shape;149;p13"/>
          <p:cNvSpPr txBox="1">
            <a:spLocks noGrp="1"/>
          </p:cNvSpPr>
          <p:nvPr>
            <p:ph type="title"/>
          </p:nvPr>
        </p:nvSpPr>
        <p:spPr>
          <a:xfrm>
            <a:off x="164181" y="846875"/>
            <a:ext cx="11858487" cy="4040085"/>
          </a:xfrm>
          <a:prstGeom prst="rect">
            <a:avLst/>
          </a:prstGeom>
          <a:blipFill rotWithShape="1">
            <a:blip r:embed="rId5">
              <a:alphaModFix/>
            </a:blip>
            <a:stretch>
              <a:fillRect l="-8" r="-6"/>
            </a:stretch>
          </a:blipFill>
          <a:ln>
            <a:noFill/>
          </a:ln>
        </p:spPr>
        <p:txBody>
          <a:bodyPr spcFirstLastPara="1" wrap="square" lIns="576000" tIns="0" rIns="72000" bIns="103680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3"/>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1" name="Google Shape;151;p13" descr="Ein Bild, das Wand, Gebäude enthält.&#10;&#10;Automatisch generierte Beschreibung"/>
          <p:cNvPicPr preferRelativeResize="0"/>
          <p:nvPr/>
        </p:nvPicPr>
        <p:blipFill rotWithShape="1">
          <a:blip r:embed="rId6">
            <a:alphaModFix/>
          </a:blip>
          <a:srcRect/>
          <a:stretch/>
        </p:blipFill>
        <p:spPr>
          <a:xfrm>
            <a:off x="10396670" y="1966807"/>
            <a:ext cx="1662545" cy="1147156"/>
          </a:xfrm>
          <a:prstGeom prst="rect">
            <a:avLst/>
          </a:prstGeom>
          <a:noFill/>
          <a:ln>
            <a:noFill/>
          </a:ln>
        </p:spPr>
      </p:pic>
    </p:spTree>
    <p:extLst>
      <p:ext uri="{BB962C8B-B14F-4D97-AF65-F5344CB8AC3E}">
        <p14:creationId xmlns:p14="http://schemas.microsoft.com/office/powerpoint/2010/main" val="6122696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ítulo (altern.)">
  <p:cSld name="Título (altern.)">
    <p:spTree>
      <p:nvGrpSpPr>
        <p:cNvPr id="1" name="Shape 152"/>
        <p:cNvGrpSpPr/>
        <p:nvPr/>
      </p:nvGrpSpPr>
      <p:grpSpPr>
        <a:xfrm>
          <a:off x="0" y="0"/>
          <a:ext cx="0" cy="0"/>
          <a:chOff x="0" y="0"/>
          <a:chExt cx="0" cy="0"/>
        </a:xfrm>
      </p:grpSpPr>
      <p:pic>
        <p:nvPicPr>
          <p:cNvPr id="153" name="Google Shape;153;p14"/>
          <p:cNvPicPr preferRelativeResize="0"/>
          <p:nvPr/>
        </p:nvPicPr>
        <p:blipFill rotWithShape="1">
          <a:blip r:embed="rId2">
            <a:alphaModFix/>
          </a:blip>
          <a:srcRect/>
          <a:stretch/>
        </p:blipFill>
        <p:spPr>
          <a:xfrm>
            <a:off x="916199" y="5422244"/>
            <a:ext cx="3081728" cy="850557"/>
          </a:xfrm>
          <a:prstGeom prst="rect">
            <a:avLst/>
          </a:prstGeom>
          <a:noFill/>
          <a:ln>
            <a:noFill/>
          </a:ln>
        </p:spPr>
      </p:pic>
      <p:sp>
        <p:nvSpPr>
          <p:cNvPr id="154" name="Google Shape;154;p14"/>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2"/>
              </a:solidFill>
              <a:latin typeface="Arial"/>
              <a:ea typeface="Arial"/>
              <a:cs typeface="Arial"/>
              <a:sym typeface="Arial"/>
            </a:endParaRPr>
          </a:p>
        </p:txBody>
      </p:sp>
      <p:sp>
        <p:nvSpPr>
          <p:cNvPr id="155" name="Google Shape;155;p14"/>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14"/>
          <p:cNvSpPr txBox="1">
            <a:spLocks noGrp="1"/>
          </p:cNvSpPr>
          <p:nvPr>
            <p:ph type="title"/>
          </p:nvPr>
        </p:nvSpPr>
        <p:spPr>
          <a:xfrm>
            <a:off x="933131" y="2542198"/>
            <a:ext cx="10628948" cy="960263"/>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7" name="Google Shape;157;p14"/>
          <p:cNvGrpSpPr/>
          <p:nvPr/>
        </p:nvGrpSpPr>
        <p:grpSpPr>
          <a:xfrm>
            <a:off x="164181" y="165101"/>
            <a:ext cx="5044017" cy="1340924"/>
            <a:chOff x="4846637" y="119557"/>
            <a:chExt cx="3783013" cy="1005693"/>
          </a:xfrm>
        </p:grpSpPr>
        <p:sp>
          <p:nvSpPr>
            <p:cNvPr id="158" name="Google Shape;158;p14"/>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3">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59" name="Google Shape;159;p14"/>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60" name="Google Shape;160;p14"/>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61" name="Google Shape;161;p14"/>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62" name="Google Shape;162;p14"/>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827344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idos (altern.)">
  <p:cSld name="Contenidos (altern.)">
    <p:spTree>
      <p:nvGrpSpPr>
        <p:cNvPr id="1" name="Shape 163"/>
        <p:cNvGrpSpPr/>
        <p:nvPr/>
      </p:nvGrpSpPr>
      <p:grpSpPr>
        <a:xfrm>
          <a:off x="0" y="0"/>
          <a:ext cx="0" cy="0"/>
          <a:chOff x="0" y="0"/>
          <a:chExt cx="0" cy="0"/>
        </a:xfrm>
      </p:grpSpPr>
      <p:sp>
        <p:nvSpPr>
          <p:cNvPr id="164" name="Google Shape;164;p15"/>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5" name="Google Shape;165;p15"/>
          <p:cNvGrpSpPr/>
          <p:nvPr/>
        </p:nvGrpSpPr>
        <p:grpSpPr>
          <a:xfrm rot="10800000" flipH="1">
            <a:off x="164180" y="5311118"/>
            <a:ext cx="3094437" cy="822639"/>
            <a:chOff x="4846637" y="119557"/>
            <a:chExt cx="3783013" cy="1005693"/>
          </a:xfrm>
        </p:grpSpPr>
        <p:sp>
          <p:nvSpPr>
            <p:cNvPr id="166" name="Google Shape;166;p15"/>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67" name="Google Shape;167;p15"/>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68" name="Google Shape;168;p15"/>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69" name="Google Shape;169;p15"/>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70" name="Google Shape;170;p15"/>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sp>
        <p:nvSpPr>
          <p:cNvPr id="171" name="Google Shape;171;p15"/>
          <p:cNvSpPr txBox="1">
            <a:spLocks noGrp="1"/>
          </p:cNvSpPr>
          <p:nvPr>
            <p:ph type="body" idx="1"/>
          </p:nvPr>
        </p:nvSpPr>
        <p:spPr>
          <a:xfrm>
            <a:off x="599757" y="1361293"/>
            <a:ext cx="9563579" cy="3746844"/>
          </a:xfrm>
          <a:prstGeom prst="rect">
            <a:avLst/>
          </a:prstGeom>
          <a:noFill/>
          <a:ln>
            <a:noFill/>
          </a:ln>
        </p:spPr>
        <p:txBody>
          <a:bodyPr spcFirstLastPara="1" wrap="square" lIns="0" tIns="0" rIns="72000" bIns="0" anchor="t" anchorCtr="0">
            <a:noAutofit/>
          </a:bodyPr>
          <a:lstStyle>
            <a:lvl1pPr marL="457200" marR="0" lvl="0" indent="-330200" algn="l">
              <a:lnSpc>
                <a:spcPct val="90000"/>
              </a:lnSpc>
              <a:spcBef>
                <a:spcPts val="2400"/>
              </a:spcBef>
              <a:spcAft>
                <a:spcPts val="0"/>
              </a:spcAft>
              <a:buClr>
                <a:schemeClr val="dk1"/>
              </a:buClr>
              <a:buSzPts val="1600"/>
              <a:buFont typeface="Arial"/>
              <a:buAutoNum type="arabicPeriod"/>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5"/>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173" name="Google Shape;173;p15"/>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174" name="Google Shape;174;p15"/>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809554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cabezado sección b/n">
  <p:cSld name="Encabezado sección b/n">
    <p:spTree>
      <p:nvGrpSpPr>
        <p:cNvPr id="1" name="Shape 175"/>
        <p:cNvGrpSpPr/>
        <p:nvPr/>
      </p:nvGrpSpPr>
      <p:grpSpPr>
        <a:xfrm>
          <a:off x="0" y="0"/>
          <a:ext cx="0" cy="0"/>
          <a:chOff x="0" y="0"/>
          <a:chExt cx="0" cy="0"/>
        </a:xfrm>
      </p:grpSpPr>
      <p:pic>
        <p:nvPicPr>
          <p:cNvPr id="176" name="Google Shape;176;p16"/>
          <p:cNvPicPr preferRelativeResize="0"/>
          <p:nvPr/>
        </p:nvPicPr>
        <p:blipFill rotWithShape="1">
          <a:blip r:embed="rId2">
            <a:alphaModFix/>
          </a:blip>
          <a:srcRect t="233" b="7464"/>
          <a:stretch/>
        </p:blipFill>
        <p:spPr>
          <a:xfrm>
            <a:off x="164181" y="165100"/>
            <a:ext cx="11858487" cy="5968659"/>
          </a:xfrm>
          <a:prstGeom prst="rect">
            <a:avLst/>
          </a:prstGeom>
          <a:noFill/>
          <a:ln>
            <a:noFill/>
          </a:ln>
        </p:spPr>
      </p:pic>
      <p:pic>
        <p:nvPicPr>
          <p:cNvPr id="177" name="Google Shape;177;p16" descr="Ein Bild, das Säge enthält.&#10;&#10;Automatisch generierte Beschreibung"/>
          <p:cNvPicPr preferRelativeResize="0"/>
          <p:nvPr/>
        </p:nvPicPr>
        <p:blipFill rotWithShape="1">
          <a:blip r:embed="rId3">
            <a:alphaModFix/>
          </a:blip>
          <a:srcRect/>
          <a:stretch/>
        </p:blipFill>
        <p:spPr>
          <a:xfrm>
            <a:off x="164180" y="2093674"/>
            <a:ext cx="11860800" cy="4040085"/>
          </a:xfrm>
          <a:prstGeom prst="rect">
            <a:avLst/>
          </a:prstGeom>
          <a:noFill/>
          <a:ln>
            <a:noFill/>
          </a:ln>
        </p:spPr>
      </p:pic>
      <p:sp>
        <p:nvSpPr>
          <p:cNvPr id="178" name="Google Shape;178;p16"/>
          <p:cNvSpPr txBox="1">
            <a:spLocks noGrp="1"/>
          </p:cNvSpPr>
          <p:nvPr>
            <p:ph type="body" idx="1"/>
          </p:nvPr>
        </p:nvSpPr>
        <p:spPr>
          <a:xfrm>
            <a:off x="933131" y="4938863"/>
            <a:ext cx="10627783" cy="292388"/>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16"/>
          <p:cNvSpPr txBox="1">
            <a:spLocks noGrp="1"/>
          </p:cNvSpPr>
          <p:nvPr>
            <p:ph type="title"/>
          </p:nvPr>
        </p:nvSpPr>
        <p:spPr>
          <a:xfrm>
            <a:off x="933131" y="3793150"/>
            <a:ext cx="10628948" cy="960263"/>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16"/>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dirty="0"/>
          </a:p>
        </p:txBody>
      </p:sp>
      <p:sp>
        <p:nvSpPr>
          <p:cNvPr id="181" name="Google Shape;181;p16"/>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182" name="Google Shape;182;p16"/>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9537414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cabezado sección foto">
  <p:cSld name="Encabezado sección foto">
    <p:spTree>
      <p:nvGrpSpPr>
        <p:cNvPr id="1" name="Shape 183"/>
        <p:cNvGrpSpPr/>
        <p:nvPr/>
      </p:nvGrpSpPr>
      <p:grpSpPr>
        <a:xfrm>
          <a:off x="0" y="0"/>
          <a:ext cx="0" cy="0"/>
          <a:chOff x="0" y="0"/>
          <a:chExt cx="0" cy="0"/>
        </a:xfrm>
      </p:grpSpPr>
      <p:cxnSp>
        <p:nvCxnSpPr>
          <p:cNvPr id="184" name="Google Shape;184;p17"/>
          <p:cNvCxnSpPr/>
          <p:nvPr/>
        </p:nvCxnSpPr>
        <p:spPr>
          <a:xfrm>
            <a:off x="6070600" y="1244600"/>
            <a:ext cx="0" cy="914400"/>
          </a:xfrm>
          <a:prstGeom prst="straightConnector1">
            <a:avLst/>
          </a:prstGeom>
          <a:noFill/>
          <a:ln w="12700" cap="flat" cmpd="sng">
            <a:solidFill>
              <a:schemeClr val="accent1"/>
            </a:solidFill>
            <a:prstDash val="dash"/>
            <a:miter lim="800000"/>
            <a:headEnd type="none" w="sm" len="sm"/>
            <a:tailEnd type="triangle" w="lg" len="lg"/>
          </a:ln>
        </p:spPr>
      </p:cxnSp>
      <p:sp>
        <p:nvSpPr>
          <p:cNvPr id="185" name="Google Shape;185;p17"/>
          <p:cNvSpPr/>
          <p:nvPr/>
        </p:nvSpPr>
        <p:spPr>
          <a:xfrm>
            <a:off x="5101390" y="170887"/>
            <a:ext cx="1968500" cy="6740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1. Haga clic en este símbolo para añadir una nueva fotografía.</a:t>
            </a:r>
            <a:endParaRPr sz="1800">
              <a:solidFill>
                <a:schemeClr val="dk1"/>
              </a:solidFill>
              <a:latin typeface="Arial"/>
              <a:ea typeface="Arial"/>
              <a:cs typeface="Arial"/>
              <a:sym typeface="Arial"/>
            </a:endParaRPr>
          </a:p>
        </p:txBody>
      </p:sp>
      <p:sp>
        <p:nvSpPr>
          <p:cNvPr id="186" name="Google Shape;186;p17"/>
          <p:cNvSpPr/>
          <p:nvPr/>
        </p:nvSpPr>
        <p:spPr>
          <a:xfrm>
            <a:off x="7259623" y="170887"/>
            <a:ext cx="1968500" cy="6740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2. Para restablecer </a:t>
            </a:r>
            <a:br>
              <a:rPr lang="es-MX" sz="1400" b="0" i="0" u="none" strike="noStrike" cap="none">
                <a:solidFill>
                  <a:srgbClr val="000000"/>
                </a:solidFill>
                <a:latin typeface="Arial"/>
                <a:ea typeface="Arial"/>
                <a:cs typeface="Arial"/>
                <a:sym typeface="Arial"/>
              </a:rPr>
            </a:br>
            <a:r>
              <a:rPr lang="es-MX" sz="1400" b="0" i="0" u="none" strike="noStrike" cap="none">
                <a:solidFill>
                  <a:srgbClr val="000000"/>
                </a:solidFill>
                <a:latin typeface="Arial"/>
                <a:ea typeface="Arial"/>
                <a:cs typeface="Arial"/>
                <a:sym typeface="Arial"/>
              </a:rPr>
              <a:t>el diseño de la diapositiva:</a:t>
            </a:r>
            <a:endParaRPr sz="1800">
              <a:solidFill>
                <a:schemeClr val="dk1"/>
              </a:solidFill>
              <a:latin typeface="Arial"/>
              <a:ea typeface="Arial"/>
              <a:cs typeface="Arial"/>
              <a:sym typeface="Arial"/>
            </a:endParaRPr>
          </a:p>
        </p:txBody>
      </p:sp>
      <p:sp>
        <p:nvSpPr>
          <p:cNvPr id="187" name="Google Shape;187;p17"/>
          <p:cNvSpPr/>
          <p:nvPr/>
        </p:nvSpPr>
        <p:spPr>
          <a:xfrm>
            <a:off x="9618988" y="170887"/>
            <a:ext cx="2695785" cy="86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3. En caso necesario, escoja una parte de la fotografía mediante “Recortar”.</a:t>
            </a:r>
            <a:br>
              <a:rPr lang="es-MX" sz="1400">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88" name="Google Shape;188;p17"/>
          <p:cNvSpPr txBox="1"/>
          <p:nvPr/>
        </p:nvSpPr>
        <p:spPr>
          <a:xfrm>
            <a:off x="-6054602" y="237067"/>
            <a:ext cx="5973110" cy="1200329"/>
          </a:xfrm>
          <a:prstGeom prst="rect">
            <a:avLst/>
          </a:prstGeom>
          <a:noFill/>
          <a:ln>
            <a:noFill/>
          </a:ln>
        </p:spPr>
        <p:txBody>
          <a:bodyPr spcFirstLastPara="1" wrap="square" lIns="91425" tIns="45700" rIns="91425" bIns="45700" anchor="t" anchorCtr="0">
            <a:noAutofit/>
          </a:bodyPr>
          <a:lstStyle/>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Haga clic en la imagen que figura sobre la diapositiva.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Elimine la imagen mediante la tecla “Supr”.</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 Haga clic en el pequeño símbolo situado en el centro de la página.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Seleccione una fotografía.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“Inicio/Restablecer” para restablecer el diseño de la diapositiva.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En caso necesario, escoja una parte de la fotografía mediante “Formato/Recortar”.</a:t>
            </a:r>
            <a:endParaRPr sz="1800">
              <a:solidFill>
                <a:schemeClr val="dk1"/>
              </a:solidFill>
              <a:latin typeface="Arial"/>
              <a:ea typeface="Arial"/>
              <a:cs typeface="Arial"/>
              <a:sym typeface="Arial"/>
            </a:endParaRPr>
          </a:p>
        </p:txBody>
      </p:sp>
      <p:sp>
        <p:nvSpPr>
          <p:cNvPr id="189" name="Google Shape;189;p17"/>
          <p:cNvSpPr/>
          <p:nvPr/>
        </p:nvSpPr>
        <p:spPr>
          <a:xfrm rot="5400000">
            <a:off x="-222463" y="562187"/>
            <a:ext cx="281941" cy="60960"/>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pic>
        <p:nvPicPr>
          <p:cNvPr id="190" name="Google Shape;190;p17" descr="Ein Bild, das Screenshot enthält.&#10;&#10;Automatisch generierte Beschreibung"/>
          <p:cNvPicPr preferRelativeResize="0"/>
          <p:nvPr/>
        </p:nvPicPr>
        <p:blipFill rotWithShape="1">
          <a:blip r:embed="rId2">
            <a:alphaModFix/>
          </a:blip>
          <a:srcRect l="27949" t="24404" r="52761"/>
          <a:stretch/>
        </p:blipFill>
        <p:spPr>
          <a:xfrm>
            <a:off x="9923387" y="1195292"/>
            <a:ext cx="569320" cy="650189"/>
          </a:xfrm>
          <a:prstGeom prst="rect">
            <a:avLst/>
          </a:prstGeom>
          <a:noFill/>
          <a:ln>
            <a:noFill/>
          </a:ln>
        </p:spPr>
      </p:pic>
      <p:pic>
        <p:nvPicPr>
          <p:cNvPr id="191" name="Google Shape;191;p17" descr="Ein Bild, das Screenshot enthält.&#10;&#10;Automatisch generierte Beschreibung"/>
          <p:cNvPicPr preferRelativeResize="0"/>
          <p:nvPr/>
        </p:nvPicPr>
        <p:blipFill rotWithShape="1">
          <a:blip r:embed="rId3">
            <a:alphaModFix/>
          </a:blip>
          <a:srcRect/>
          <a:stretch/>
        </p:blipFill>
        <p:spPr>
          <a:xfrm>
            <a:off x="7396599" y="1034676"/>
            <a:ext cx="2117468" cy="866995"/>
          </a:xfrm>
          <a:prstGeom prst="rect">
            <a:avLst/>
          </a:prstGeom>
          <a:noFill/>
          <a:ln>
            <a:noFill/>
          </a:ln>
        </p:spPr>
      </p:pic>
      <p:sp>
        <p:nvSpPr>
          <p:cNvPr id="192" name="Google Shape;192;p17"/>
          <p:cNvSpPr/>
          <p:nvPr/>
        </p:nvSpPr>
        <p:spPr>
          <a:xfrm>
            <a:off x="8723335" y="1492653"/>
            <a:ext cx="748399" cy="23994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93" name="Google Shape;193;p17"/>
          <p:cNvSpPr/>
          <p:nvPr/>
        </p:nvSpPr>
        <p:spPr>
          <a:xfrm>
            <a:off x="9976555" y="1279678"/>
            <a:ext cx="446293" cy="45084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194" name="Google Shape;194;p17"/>
          <p:cNvSpPr>
            <a:spLocks noGrp="1"/>
          </p:cNvSpPr>
          <p:nvPr>
            <p:ph type="pic" idx="2"/>
          </p:nvPr>
        </p:nvSpPr>
        <p:spPr>
          <a:xfrm>
            <a:off x="164181" y="165100"/>
            <a:ext cx="11858487" cy="5968659"/>
          </a:xfrm>
          <a:prstGeom prst="rect">
            <a:avLst/>
          </a:prstGeom>
          <a:noFill/>
          <a:ln>
            <a:noFill/>
          </a:ln>
        </p:spPr>
        <p:txBody>
          <a:bodyPr spcFirstLastPara="1" wrap="square" lIns="0" tIns="720000" rIns="0" bIns="0" anchor="t" anchorCtr="0">
            <a:noAutofit/>
          </a:bodyPr>
          <a:lstStyle>
            <a:lvl1pPr marR="0" lvl="0" algn="ctr" rtl="0">
              <a:lnSpc>
                <a:spcPct val="90000"/>
              </a:lnSpc>
              <a:spcBef>
                <a:spcPts val="0"/>
              </a:spcBef>
              <a:spcAft>
                <a:spcPts val="0"/>
              </a:spcAft>
              <a:buClr>
                <a:schemeClr val="accent1"/>
              </a:buClr>
              <a:buSzPts val="667"/>
              <a:buFont typeface="Arial"/>
              <a:buNone/>
              <a:defRPr sz="667" b="0" i="0" u="none" strike="noStrike" cap="none">
                <a:solidFill>
                  <a:schemeClr val="accent1"/>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Google Shape;195;p17"/>
          <p:cNvSpPr txBox="1">
            <a:spLocks noGrp="1"/>
          </p:cNvSpPr>
          <p:nvPr>
            <p:ph type="title"/>
          </p:nvPr>
        </p:nvSpPr>
        <p:spPr>
          <a:xfrm>
            <a:off x="164181" y="2093674"/>
            <a:ext cx="11858487" cy="4040085"/>
          </a:xfrm>
          <a:prstGeom prst="rect">
            <a:avLst/>
          </a:prstGeom>
          <a:blipFill rotWithShape="1">
            <a:blip r:embed="rId4">
              <a:alphaModFix amt="80000"/>
            </a:blip>
            <a:stretch>
              <a:fillRect l="-8" r="-6"/>
            </a:stretch>
          </a:blipFill>
          <a:ln>
            <a:noFill/>
          </a:ln>
        </p:spPr>
        <p:txBody>
          <a:bodyPr spcFirstLastPara="1" wrap="square" lIns="576000" tIns="0" rIns="72000" bIns="103680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6" name="Google Shape;196;p17" descr="Ein Bild, das Wand, Gebäude enthält.&#10;&#10;Automatisch generierte Beschreibung"/>
          <p:cNvPicPr preferRelativeResize="0"/>
          <p:nvPr/>
        </p:nvPicPr>
        <p:blipFill rotWithShape="1">
          <a:blip r:embed="rId5">
            <a:alphaModFix/>
          </a:blip>
          <a:srcRect/>
          <a:stretch/>
        </p:blipFill>
        <p:spPr>
          <a:xfrm>
            <a:off x="9996030" y="1966807"/>
            <a:ext cx="1662545" cy="1147156"/>
          </a:xfrm>
          <a:prstGeom prst="rect">
            <a:avLst/>
          </a:prstGeom>
          <a:noFill/>
          <a:ln>
            <a:noFill/>
          </a:ln>
        </p:spPr>
      </p:pic>
      <p:sp>
        <p:nvSpPr>
          <p:cNvPr id="197" name="Google Shape;197;p17"/>
          <p:cNvSpPr txBox="1">
            <a:spLocks noGrp="1"/>
          </p:cNvSpPr>
          <p:nvPr>
            <p:ph type="body" idx="1"/>
          </p:nvPr>
        </p:nvSpPr>
        <p:spPr>
          <a:xfrm>
            <a:off x="933131" y="4938863"/>
            <a:ext cx="10627783" cy="292388"/>
          </a:xfrm>
          <a:prstGeom prst="rect">
            <a:avLst/>
          </a:prstGeom>
          <a:noFill/>
          <a:ln>
            <a:noFill/>
          </a:ln>
        </p:spPr>
        <p:txBody>
          <a:bodyPr spcFirstLastPara="1" wrap="square" lIns="0" tIns="0" rIns="72000" bIns="0" anchor="t" anchorCtr="0">
            <a:noAutofit/>
          </a:bodyPr>
          <a:lstStyle>
            <a:lvl1pPr marL="457200" lvl="0" indent="-228600" algn="l">
              <a:lnSpc>
                <a:spcPct val="95000"/>
              </a:lnSpc>
              <a:spcBef>
                <a:spcPts val="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17"/>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199" name="Google Shape;199;p17"/>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00" name="Google Shape;200;p17"/>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5210237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439"/>
        <p:cNvGrpSpPr/>
        <p:nvPr/>
      </p:nvGrpSpPr>
      <p:grpSpPr>
        <a:xfrm>
          <a:off x="0" y="0"/>
          <a:ext cx="0" cy="0"/>
          <a:chOff x="0" y="0"/>
          <a:chExt cx="0" cy="0"/>
        </a:xfrm>
      </p:grpSpPr>
      <p:sp>
        <p:nvSpPr>
          <p:cNvPr id="440" name="Google Shape;440;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1" name="Google Shape;441;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2" name="Google Shape;4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43" name="Google Shape;4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44" name="Google Shape;4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046584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p. intermedia en blanco">
  <p:cSld name="Diap. intermedia en blanco">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1114266" y="2717804"/>
            <a:ext cx="9963469" cy="545727"/>
          </a:xfrm>
          <a:prstGeom prst="rect">
            <a:avLst/>
          </a:prstGeom>
          <a:noFill/>
          <a:ln>
            <a:noFill/>
          </a:ln>
        </p:spPr>
        <p:txBody>
          <a:bodyPr spcFirstLastPara="1" wrap="square" lIns="0" tIns="0" rIns="72000" bIns="0" anchor="ctr" anchorCtr="0">
            <a:noAutofit/>
          </a:bodyPr>
          <a:lstStyle>
            <a:lvl1pPr lvl="0" algn="ctr">
              <a:lnSpc>
                <a:spcPct val="95000"/>
              </a:lnSpc>
              <a:spcBef>
                <a:spcPts val="1600"/>
              </a:spcBef>
              <a:spcAft>
                <a:spcPts val="0"/>
              </a:spcAft>
              <a:buClr>
                <a:schemeClr val="dk1"/>
              </a:buClr>
              <a:buSzPts val="3467"/>
              <a:buFont typeface="Arial"/>
              <a:buNone/>
              <a:defRPr sz="3466"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8"/>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04" name="Google Shape;204;p18"/>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05" name="Google Shape;205;p18"/>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23493997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p. intermedia en blanco (altern.)">
  <p:cSld name="Diap. intermedia en blanco (altern.)">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1114266" y="2717804"/>
            <a:ext cx="9963469" cy="545727"/>
          </a:xfrm>
          <a:prstGeom prst="rect">
            <a:avLst/>
          </a:prstGeom>
          <a:noFill/>
          <a:ln>
            <a:noFill/>
          </a:ln>
        </p:spPr>
        <p:txBody>
          <a:bodyPr spcFirstLastPara="1" wrap="square" lIns="0" tIns="0" rIns="72000" bIns="0" anchor="ctr" anchorCtr="0">
            <a:noAutofit/>
          </a:bodyPr>
          <a:lstStyle>
            <a:lvl1pPr lvl="0" algn="ctr">
              <a:lnSpc>
                <a:spcPct val="95000"/>
              </a:lnSpc>
              <a:spcBef>
                <a:spcPts val="1600"/>
              </a:spcBef>
              <a:spcAft>
                <a:spcPts val="0"/>
              </a:spcAft>
              <a:buClr>
                <a:schemeClr val="dk1"/>
              </a:buClr>
              <a:buSzPts val="3467"/>
              <a:buFont typeface="Arial"/>
              <a:buNone/>
              <a:defRPr sz="3466"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8" name="Google Shape;208;p19"/>
          <p:cNvGrpSpPr/>
          <p:nvPr/>
        </p:nvGrpSpPr>
        <p:grpSpPr>
          <a:xfrm rot="10800000" flipH="1">
            <a:off x="164179" y="4525210"/>
            <a:ext cx="6050711" cy="1608548"/>
            <a:chOff x="4846637" y="119557"/>
            <a:chExt cx="3783013" cy="1005693"/>
          </a:xfrm>
        </p:grpSpPr>
        <p:sp>
          <p:nvSpPr>
            <p:cNvPr id="209" name="Google Shape;209;p19"/>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10" name="Google Shape;210;p19"/>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11" name="Google Shape;211;p19"/>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12" name="Google Shape;212;p19"/>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13" name="Google Shape;213;p19"/>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grpSp>
        <p:nvGrpSpPr>
          <p:cNvPr id="214" name="Google Shape;214;p19"/>
          <p:cNvGrpSpPr/>
          <p:nvPr/>
        </p:nvGrpSpPr>
        <p:grpSpPr>
          <a:xfrm flipH="1">
            <a:off x="8934717" y="165100"/>
            <a:ext cx="3087951" cy="820915"/>
            <a:chOff x="4846637" y="119557"/>
            <a:chExt cx="3783013" cy="1005693"/>
          </a:xfrm>
        </p:grpSpPr>
        <p:sp>
          <p:nvSpPr>
            <p:cNvPr id="215" name="Google Shape;215;p19"/>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16" name="Google Shape;216;p19"/>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17" name="Google Shape;217;p19"/>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18" name="Google Shape;218;p19"/>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19" name="Google Shape;219;p19"/>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sp>
        <p:nvSpPr>
          <p:cNvPr id="220" name="Google Shape;220;p19"/>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21" name="Google Shape;221;p19"/>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22" name="Google Shape;222;p19"/>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62555526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ap. intermedia foto">
  <p:cSld name="Diap. intermedia foto">
    <p:spTree>
      <p:nvGrpSpPr>
        <p:cNvPr id="1" name="Shape 223"/>
        <p:cNvGrpSpPr/>
        <p:nvPr/>
      </p:nvGrpSpPr>
      <p:grpSpPr>
        <a:xfrm>
          <a:off x="0" y="0"/>
          <a:ext cx="0" cy="0"/>
          <a:chOff x="0" y="0"/>
          <a:chExt cx="0" cy="0"/>
        </a:xfrm>
      </p:grpSpPr>
      <p:cxnSp>
        <p:nvCxnSpPr>
          <p:cNvPr id="224" name="Google Shape;224;p20"/>
          <p:cNvCxnSpPr/>
          <p:nvPr/>
        </p:nvCxnSpPr>
        <p:spPr>
          <a:xfrm>
            <a:off x="6070600" y="1244600"/>
            <a:ext cx="0" cy="914400"/>
          </a:xfrm>
          <a:prstGeom prst="straightConnector1">
            <a:avLst/>
          </a:prstGeom>
          <a:noFill/>
          <a:ln w="12700" cap="flat" cmpd="sng">
            <a:solidFill>
              <a:schemeClr val="accent1"/>
            </a:solidFill>
            <a:prstDash val="dash"/>
            <a:miter lim="800000"/>
            <a:headEnd type="none" w="sm" len="sm"/>
            <a:tailEnd type="triangle" w="lg" len="lg"/>
          </a:ln>
        </p:spPr>
      </p:cxnSp>
      <p:sp>
        <p:nvSpPr>
          <p:cNvPr id="225" name="Google Shape;225;p20"/>
          <p:cNvSpPr/>
          <p:nvPr/>
        </p:nvSpPr>
        <p:spPr>
          <a:xfrm>
            <a:off x="5101390" y="170887"/>
            <a:ext cx="1968500" cy="6740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1. Haga clic en este símbolo para añadir una nueva fotografía.</a:t>
            </a:r>
            <a:endParaRPr sz="1800">
              <a:solidFill>
                <a:schemeClr val="dk1"/>
              </a:solidFill>
              <a:latin typeface="Arial"/>
              <a:ea typeface="Arial"/>
              <a:cs typeface="Arial"/>
              <a:sym typeface="Arial"/>
            </a:endParaRPr>
          </a:p>
        </p:txBody>
      </p:sp>
      <p:sp>
        <p:nvSpPr>
          <p:cNvPr id="226" name="Google Shape;226;p20"/>
          <p:cNvSpPr/>
          <p:nvPr/>
        </p:nvSpPr>
        <p:spPr>
          <a:xfrm>
            <a:off x="7259623" y="170887"/>
            <a:ext cx="1968500" cy="6740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2. Para restablecer </a:t>
            </a:r>
            <a:br>
              <a:rPr lang="es-MX" sz="1400" b="0" i="0" u="none" strike="noStrike" cap="none">
                <a:solidFill>
                  <a:srgbClr val="000000"/>
                </a:solidFill>
                <a:latin typeface="Arial"/>
                <a:ea typeface="Arial"/>
                <a:cs typeface="Arial"/>
                <a:sym typeface="Arial"/>
              </a:rPr>
            </a:br>
            <a:r>
              <a:rPr lang="es-MX" sz="1400" b="0" i="0" u="none" strike="noStrike" cap="none">
                <a:solidFill>
                  <a:srgbClr val="000000"/>
                </a:solidFill>
                <a:latin typeface="Arial"/>
                <a:ea typeface="Arial"/>
                <a:cs typeface="Arial"/>
                <a:sym typeface="Arial"/>
              </a:rPr>
              <a:t>el diseño de la diapositiva:</a:t>
            </a:r>
            <a:endParaRPr sz="1800">
              <a:solidFill>
                <a:schemeClr val="dk1"/>
              </a:solidFill>
              <a:latin typeface="Arial"/>
              <a:ea typeface="Arial"/>
              <a:cs typeface="Arial"/>
              <a:sym typeface="Arial"/>
            </a:endParaRPr>
          </a:p>
        </p:txBody>
      </p:sp>
      <p:sp>
        <p:nvSpPr>
          <p:cNvPr id="227" name="Google Shape;227;p20"/>
          <p:cNvSpPr/>
          <p:nvPr/>
        </p:nvSpPr>
        <p:spPr>
          <a:xfrm>
            <a:off x="9618988" y="170887"/>
            <a:ext cx="2695785" cy="86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3. En caso necesario, escoja una parte de la fotografía mediante “Recortar”.</a:t>
            </a:r>
            <a:br>
              <a:rPr lang="es-MX" sz="1400">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28" name="Google Shape;228;p20"/>
          <p:cNvSpPr txBox="1"/>
          <p:nvPr/>
        </p:nvSpPr>
        <p:spPr>
          <a:xfrm>
            <a:off x="-6054602" y="237067"/>
            <a:ext cx="5973110" cy="1200329"/>
          </a:xfrm>
          <a:prstGeom prst="rect">
            <a:avLst/>
          </a:prstGeom>
          <a:noFill/>
          <a:ln>
            <a:noFill/>
          </a:ln>
        </p:spPr>
        <p:txBody>
          <a:bodyPr spcFirstLastPara="1" wrap="square" lIns="91425" tIns="45700" rIns="91425" bIns="45700" anchor="t" anchorCtr="0">
            <a:noAutofit/>
          </a:bodyPr>
          <a:lstStyle/>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Haga clic en la imagen que figura sobre la diapositiva.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Elimine la imagen mediante la tecla “Supr”.</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 Haga clic en el pequeño símbolo situado en el centro de la página.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Seleccione una fotografía.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“Inicio/Restablecer” para restablecer el diseño de la diapositiva.</a:t>
            </a:r>
            <a:endParaRPr sz="1800">
              <a:solidFill>
                <a:schemeClr val="dk1"/>
              </a:solidFill>
              <a:latin typeface="Arial"/>
              <a:ea typeface="Arial"/>
              <a:cs typeface="Arial"/>
              <a:sym typeface="Arial"/>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a:solidFill>
                  <a:srgbClr val="7F7F7F"/>
                </a:solidFill>
                <a:latin typeface="Arial"/>
                <a:ea typeface="Arial"/>
                <a:cs typeface="Arial"/>
                <a:sym typeface="Arial"/>
              </a:rPr>
              <a:t>En caso necesario, escoja una parte de la fotografía mediante “Formato/Recortar”.</a:t>
            </a:r>
            <a:endParaRPr sz="1800">
              <a:solidFill>
                <a:schemeClr val="dk1"/>
              </a:solidFill>
              <a:latin typeface="Arial"/>
              <a:ea typeface="Arial"/>
              <a:cs typeface="Arial"/>
              <a:sym typeface="Arial"/>
            </a:endParaRPr>
          </a:p>
        </p:txBody>
      </p:sp>
      <p:sp>
        <p:nvSpPr>
          <p:cNvPr id="229" name="Google Shape;229;p20"/>
          <p:cNvSpPr/>
          <p:nvPr/>
        </p:nvSpPr>
        <p:spPr>
          <a:xfrm rot="5400000">
            <a:off x="-222463" y="562187"/>
            <a:ext cx="281941" cy="60960"/>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pic>
        <p:nvPicPr>
          <p:cNvPr id="230" name="Google Shape;230;p20" descr="Ein Bild, das Screenshot enthält.&#10;&#10;Automatisch generierte Beschreibung"/>
          <p:cNvPicPr preferRelativeResize="0"/>
          <p:nvPr/>
        </p:nvPicPr>
        <p:blipFill rotWithShape="1">
          <a:blip r:embed="rId2">
            <a:alphaModFix/>
          </a:blip>
          <a:srcRect l="27949" t="24404" r="52761"/>
          <a:stretch/>
        </p:blipFill>
        <p:spPr>
          <a:xfrm>
            <a:off x="9923387" y="1195292"/>
            <a:ext cx="569320" cy="650189"/>
          </a:xfrm>
          <a:prstGeom prst="rect">
            <a:avLst/>
          </a:prstGeom>
          <a:noFill/>
          <a:ln>
            <a:noFill/>
          </a:ln>
        </p:spPr>
      </p:pic>
      <p:pic>
        <p:nvPicPr>
          <p:cNvPr id="231" name="Google Shape;231;p20" descr="Ein Bild, das Screenshot enthält.&#10;&#10;Automatisch generierte Beschreibung"/>
          <p:cNvPicPr preferRelativeResize="0"/>
          <p:nvPr/>
        </p:nvPicPr>
        <p:blipFill rotWithShape="1">
          <a:blip r:embed="rId3">
            <a:alphaModFix/>
          </a:blip>
          <a:srcRect/>
          <a:stretch/>
        </p:blipFill>
        <p:spPr>
          <a:xfrm>
            <a:off x="7396599" y="1034676"/>
            <a:ext cx="2117468" cy="866995"/>
          </a:xfrm>
          <a:prstGeom prst="rect">
            <a:avLst/>
          </a:prstGeom>
          <a:noFill/>
          <a:ln>
            <a:noFill/>
          </a:ln>
        </p:spPr>
      </p:pic>
      <p:sp>
        <p:nvSpPr>
          <p:cNvPr id="232" name="Google Shape;232;p20"/>
          <p:cNvSpPr/>
          <p:nvPr/>
        </p:nvSpPr>
        <p:spPr>
          <a:xfrm>
            <a:off x="8723335" y="1492653"/>
            <a:ext cx="748399" cy="23994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33" name="Google Shape;233;p20"/>
          <p:cNvSpPr/>
          <p:nvPr/>
        </p:nvSpPr>
        <p:spPr>
          <a:xfrm>
            <a:off x="9976555" y="1279678"/>
            <a:ext cx="446293" cy="45084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34" name="Google Shape;234;p20"/>
          <p:cNvSpPr>
            <a:spLocks noGrp="1"/>
          </p:cNvSpPr>
          <p:nvPr>
            <p:ph type="pic" idx="2"/>
          </p:nvPr>
        </p:nvSpPr>
        <p:spPr>
          <a:xfrm>
            <a:off x="164181" y="165100"/>
            <a:ext cx="11858487" cy="5968659"/>
          </a:xfrm>
          <a:prstGeom prst="rect">
            <a:avLst/>
          </a:prstGeom>
          <a:noFill/>
          <a:ln>
            <a:noFill/>
          </a:ln>
        </p:spPr>
        <p:txBody>
          <a:bodyPr spcFirstLastPara="1" wrap="square" lIns="0" tIns="720000" rIns="0" bIns="0" anchor="t" anchorCtr="0">
            <a:noAutofit/>
          </a:bodyPr>
          <a:lstStyle>
            <a:lvl1pPr marR="0" lvl="0" algn="ctr" rtl="0">
              <a:lnSpc>
                <a:spcPct val="90000"/>
              </a:lnSpc>
              <a:spcBef>
                <a:spcPts val="0"/>
              </a:spcBef>
              <a:spcAft>
                <a:spcPts val="0"/>
              </a:spcAft>
              <a:buClr>
                <a:schemeClr val="accent1"/>
              </a:buClr>
              <a:buSzPts val="667"/>
              <a:buFont typeface="Arial"/>
              <a:buNone/>
              <a:defRPr sz="667" b="0" i="0" u="none" strike="noStrike" cap="none">
                <a:solidFill>
                  <a:schemeClr val="accent1"/>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5" name="Google Shape;235;p20"/>
          <p:cNvSpPr txBox="1">
            <a:spLocks noGrp="1"/>
          </p:cNvSpPr>
          <p:nvPr>
            <p:ph type="title"/>
          </p:nvPr>
        </p:nvSpPr>
        <p:spPr>
          <a:xfrm>
            <a:off x="164181" y="2093674"/>
            <a:ext cx="11858487" cy="4040085"/>
          </a:xfrm>
          <a:prstGeom prst="rect">
            <a:avLst/>
          </a:prstGeom>
          <a:blipFill rotWithShape="1">
            <a:blip r:embed="rId4">
              <a:alphaModFix amt="80000"/>
            </a:blip>
            <a:stretch>
              <a:fillRect l="-8" r="-6"/>
            </a:stretch>
          </a:blipFill>
          <a:ln>
            <a:noFill/>
          </a:ln>
        </p:spPr>
        <p:txBody>
          <a:bodyPr spcFirstLastPara="1" wrap="square" lIns="900000" tIns="0" rIns="72000" bIns="684000" anchor="b" anchorCtr="0">
            <a:noAutofit/>
          </a:bodyPr>
          <a:lstStyle>
            <a:lvl1pPr lvl="0" algn="l">
              <a:lnSpc>
                <a:spcPct val="90000"/>
              </a:lnSpc>
              <a:spcBef>
                <a:spcPts val="0"/>
              </a:spcBef>
              <a:spcAft>
                <a:spcPts val="0"/>
              </a:spcAft>
              <a:buClr>
                <a:schemeClr val="dk1"/>
              </a:buClr>
              <a:buSzPts val="3467"/>
              <a:buFont typeface="Arial"/>
              <a:buNone/>
              <a:defRPr sz="3466"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6" name="Google Shape;236;p20" descr="Ein Bild, das Wand, Gebäude enthält.&#10;&#10;Automatisch generierte Beschreibung"/>
          <p:cNvPicPr preferRelativeResize="0"/>
          <p:nvPr/>
        </p:nvPicPr>
        <p:blipFill rotWithShape="1">
          <a:blip r:embed="rId5">
            <a:alphaModFix/>
          </a:blip>
          <a:srcRect/>
          <a:stretch/>
        </p:blipFill>
        <p:spPr>
          <a:xfrm>
            <a:off x="9996030" y="1966807"/>
            <a:ext cx="1662545" cy="1147156"/>
          </a:xfrm>
          <a:prstGeom prst="rect">
            <a:avLst/>
          </a:prstGeom>
          <a:noFill/>
          <a:ln>
            <a:noFill/>
          </a:ln>
        </p:spPr>
      </p:pic>
      <p:sp>
        <p:nvSpPr>
          <p:cNvPr id="237" name="Google Shape;237;p20"/>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38" name="Google Shape;238;p20"/>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39" name="Google Shape;239;p20"/>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00310745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ap. texto estándar">
  <p:cSld name="Diap. texto estándar">
    <p:spTree>
      <p:nvGrpSpPr>
        <p:cNvPr id="1" name="Shape 240"/>
        <p:cNvGrpSpPr/>
        <p:nvPr/>
      </p:nvGrpSpPr>
      <p:grpSpPr>
        <a:xfrm>
          <a:off x="0" y="0"/>
          <a:ext cx="0" cy="0"/>
          <a:chOff x="0" y="0"/>
          <a:chExt cx="0" cy="0"/>
        </a:xfrm>
      </p:grpSpPr>
      <p:sp>
        <p:nvSpPr>
          <p:cNvPr id="241" name="Google Shape;241;p21"/>
          <p:cNvSpPr txBox="1">
            <a:spLocks noGrp="1"/>
          </p:cNvSpPr>
          <p:nvPr>
            <p:ph type="body" idx="1"/>
          </p:nvPr>
        </p:nvSpPr>
        <p:spPr>
          <a:xfrm>
            <a:off x="599757" y="1361293"/>
            <a:ext cx="9563579"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21"/>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21"/>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44" name="Google Shape;244;p21"/>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45" name="Google Shape;245;p21"/>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27867601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ap. texto estándar subtítulo">
  <p:cSld name="Diap. texto estándar subtítulo">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xfrm>
            <a:off x="599755" y="352037"/>
            <a:ext cx="11422911" cy="360753"/>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22"/>
          <p:cNvSpPr txBox="1">
            <a:spLocks noGrp="1"/>
          </p:cNvSpPr>
          <p:nvPr>
            <p:ph type="body" idx="1"/>
          </p:nvPr>
        </p:nvSpPr>
        <p:spPr>
          <a:xfrm>
            <a:off x="599018" y="774701"/>
            <a:ext cx="11423649" cy="501651"/>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867"/>
              <a:buNone/>
              <a:defRPr sz="1867" b="0" cap="none">
                <a:latin typeface="Arial"/>
                <a:ea typeface="Arial"/>
                <a:cs typeface="Arial"/>
                <a:sym typeface="Arial"/>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22"/>
          <p:cNvSpPr txBox="1">
            <a:spLocks noGrp="1"/>
          </p:cNvSpPr>
          <p:nvPr>
            <p:ph type="body" idx="2"/>
          </p:nvPr>
        </p:nvSpPr>
        <p:spPr>
          <a:xfrm>
            <a:off x="599757" y="1361293"/>
            <a:ext cx="9563577"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22"/>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51" name="Google Shape;251;p22"/>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52" name="Google Shape;252;p22"/>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96648981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ap. texto estándar (altern.)">
  <p:cSld name="Diap. texto estándar (altern.)">
    <p:spTree>
      <p:nvGrpSpPr>
        <p:cNvPr id="1" name="Shape 253"/>
        <p:cNvGrpSpPr/>
        <p:nvPr/>
      </p:nvGrpSpPr>
      <p:grpSpPr>
        <a:xfrm>
          <a:off x="0" y="0"/>
          <a:ext cx="0" cy="0"/>
          <a:chOff x="0" y="0"/>
          <a:chExt cx="0" cy="0"/>
        </a:xfrm>
      </p:grpSpPr>
      <p:sp>
        <p:nvSpPr>
          <p:cNvPr id="254" name="Google Shape;254;p23"/>
          <p:cNvSpPr txBox="1">
            <a:spLocks noGrp="1"/>
          </p:cNvSpPr>
          <p:nvPr>
            <p:ph type="body" idx="1"/>
          </p:nvPr>
        </p:nvSpPr>
        <p:spPr>
          <a:xfrm>
            <a:off x="599757" y="1361292"/>
            <a:ext cx="9563579" cy="3786443"/>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23"/>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6" name="Google Shape;256;p23"/>
          <p:cNvGrpSpPr/>
          <p:nvPr/>
        </p:nvGrpSpPr>
        <p:grpSpPr>
          <a:xfrm rot="10800000" flipH="1">
            <a:off x="164180" y="5311118"/>
            <a:ext cx="3094437" cy="822639"/>
            <a:chOff x="4846637" y="119557"/>
            <a:chExt cx="3783013" cy="1005693"/>
          </a:xfrm>
        </p:grpSpPr>
        <p:sp>
          <p:nvSpPr>
            <p:cNvPr id="257" name="Google Shape;257;p23"/>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58" name="Google Shape;258;p23"/>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59" name="Google Shape;259;p23"/>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60" name="Google Shape;260;p23"/>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61" name="Google Shape;261;p23"/>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sp>
        <p:nvSpPr>
          <p:cNvPr id="262" name="Google Shape;262;p23"/>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63" name="Google Shape;263;p23"/>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64" name="Google Shape;264;p23"/>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90941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ap. texto 1 columna">
  <p:cSld name="Diap. texto 1 columna">
    <p:spTree>
      <p:nvGrpSpPr>
        <p:cNvPr id="1" name="Shape 265"/>
        <p:cNvGrpSpPr/>
        <p:nvPr/>
      </p:nvGrpSpPr>
      <p:grpSpPr>
        <a:xfrm>
          <a:off x="0" y="0"/>
          <a:ext cx="0" cy="0"/>
          <a:chOff x="0" y="0"/>
          <a:chExt cx="0" cy="0"/>
        </a:xfrm>
      </p:grpSpPr>
      <p:sp>
        <p:nvSpPr>
          <p:cNvPr id="266" name="Google Shape;266;p24"/>
          <p:cNvSpPr txBox="1">
            <a:spLocks noGrp="1"/>
          </p:cNvSpPr>
          <p:nvPr>
            <p:ph type="body" idx="1"/>
          </p:nvPr>
        </p:nvSpPr>
        <p:spPr>
          <a:xfrm>
            <a:off x="599757" y="1361292"/>
            <a:ext cx="5496243"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24"/>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24"/>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69" name="Google Shape;269;p24"/>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70" name="Google Shape;270;p24"/>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40503581"/>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ap. texto 1 foto">
  <p:cSld name="Diap. texto 1 foto">
    <p:spTree>
      <p:nvGrpSpPr>
        <p:cNvPr id="1" name="Shape 271"/>
        <p:cNvGrpSpPr/>
        <p:nvPr/>
      </p:nvGrpSpPr>
      <p:grpSpPr>
        <a:xfrm>
          <a:off x="0" y="0"/>
          <a:ext cx="0" cy="0"/>
          <a:chOff x="0" y="0"/>
          <a:chExt cx="0" cy="0"/>
        </a:xfrm>
      </p:grpSpPr>
      <p:sp>
        <p:nvSpPr>
          <p:cNvPr id="272" name="Google Shape;272;p25"/>
          <p:cNvSpPr>
            <a:spLocks noGrp="1"/>
          </p:cNvSpPr>
          <p:nvPr>
            <p:ph type="pic" idx="2"/>
          </p:nvPr>
        </p:nvSpPr>
        <p:spPr>
          <a:xfrm>
            <a:off x="7371926" y="167506"/>
            <a:ext cx="4653681" cy="5966593"/>
          </a:xfrm>
          <a:prstGeom prst="rect">
            <a:avLst/>
          </a:prstGeom>
          <a:solidFill>
            <a:schemeClr val="lt2"/>
          </a:solidFill>
          <a:ln>
            <a:noFill/>
          </a:ln>
        </p:spPr>
        <p:txBody>
          <a:bodyPr spcFirstLastPara="1" wrap="square" lIns="0" tIns="1440000" rIns="72000" bIns="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3" name="Google Shape;273;p25"/>
          <p:cNvSpPr txBox="1">
            <a:spLocks noGrp="1"/>
          </p:cNvSpPr>
          <p:nvPr>
            <p:ph type="body" idx="1"/>
          </p:nvPr>
        </p:nvSpPr>
        <p:spPr>
          <a:xfrm>
            <a:off x="599758" y="1361291"/>
            <a:ext cx="6452845" cy="4772808"/>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25"/>
          <p:cNvSpPr txBox="1">
            <a:spLocks noGrp="1"/>
          </p:cNvSpPr>
          <p:nvPr>
            <p:ph type="title"/>
          </p:nvPr>
        </p:nvSpPr>
        <p:spPr>
          <a:xfrm>
            <a:off x="599756" y="320283"/>
            <a:ext cx="6452845"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25"/>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76" name="Google Shape;276;p25"/>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77" name="Google Shape;277;p25"/>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77006243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ap. texto 2 fotos">
  <p:cSld name="Diap. texto 2 fotos">
    <p:spTree>
      <p:nvGrpSpPr>
        <p:cNvPr id="1" name="Shape 278"/>
        <p:cNvGrpSpPr/>
        <p:nvPr/>
      </p:nvGrpSpPr>
      <p:grpSpPr>
        <a:xfrm>
          <a:off x="0" y="0"/>
          <a:ext cx="0" cy="0"/>
          <a:chOff x="0" y="0"/>
          <a:chExt cx="0" cy="0"/>
        </a:xfrm>
      </p:grpSpPr>
      <p:sp>
        <p:nvSpPr>
          <p:cNvPr id="279" name="Google Shape;279;p26"/>
          <p:cNvSpPr>
            <a:spLocks noGrp="1"/>
          </p:cNvSpPr>
          <p:nvPr>
            <p:ph type="pic" idx="2"/>
          </p:nvPr>
        </p:nvSpPr>
        <p:spPr>
          <a:xfrm>
            <a:off x="7371926" y="167506"/>
            <a:ext cx="4653681" cy="2860727"/>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0" name="Google Shape;280;p26"/>
          <p:cNvSpPr txBox="1">
            <a:spLocks noGrp="1"/>
          </p:cNvSpPr>
          <p:nvPr>
            <p:ph type="body" idx="1"/>
          </p:nvPr>
        </p:nvSpPr>
        <p:spPr>
          <a:xfrm>
            <a:off x="599758" y="1361291"/>
            <a:ext cx="6452845" cy="4772808"/>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26"/>
          <p:cNvSpPr>
            <a:spLocks noGrp="1"/>
          </p:cNvSpPr>
          <p:nvPr>
            <p:ph type="pic" idx="3"/>
          </p:nvPr>
        </p:nvSpPr>
        <p:spPr>
          <a:xfrm>
            <a:off x="7371926" y="3273373"/>
            <a:ext cx="4653681" cy="2860727"/>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2" name="Google Shape;282;p26"/>
          <p:cNvSpPr txBox="1">
            <a:spLocks noGrp="1"/>
          </p:cNvSpPr>
          <p:nvPr>
            <p:ph type="title"/>
          </p:nvPr>
        </p:nvSpPr>
        <p:spPr>
          <a:xfrm>
            <a:off x="599755" y="320283"/>
            <a:ext cx="6452847"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26"/>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84" name="Google Shape;284;p26"/>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85" name="Google Shape;285;p26"/>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97049434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ap. texto 2 fotos (altern.)">
  <p:cSld name="Diap. texto 2 fotos (altern.)">
    <p:spTree>
      <p:nvGrpSpPr>
        <p:cNvPr id="1" name="Shape 286"/>
        <p:cNvGrpSpPr/>
        <p:nvPr/>
      </p:nvGrpSpPr>
      <p:grpSpPr>
        <a:xfrm>
          <a:off x="0" y="0"/>
          <a:ext cx="0" cy="0"/>
          <a:chOff x="0" y="0"/>
          <a:chExt cx="0" cy="0"/>
        </a:xfrm>
      </p:grpSpPr>
      <p:sp>
        <p:nvSpPr>
          <p:cNvPr id="287" name="Google Shape;287;p27"/>
          <p:cNvSpPr>
            <a:spLocks noGrp="1"/>
          </p:cNvSpPr>
          <p:nvPr>
            <p:ph type="pic" idx="2"/>
          </p:nvPr>
        </p:nvSpPr>
        <p:spPr>
          <a:xfrm>
            <a:off x="7371926" y="167506"/>
            <a:ext cx="4653681" cy="2860727"/>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8" name="Google Shape;288;p27"/>
          <p:cNvSpPr txBox="1">
            <a:spLocks noGrp="1"/>
          </p:cNvSpPr>
          <p:nvPr>
            <p:ph type="body" idx="1"/>
          </p:nvPr>
        </p:nvSpPr>
        <p:spPr>
          <a:xfrm>
            <a:off x="599758" y="1361291"/>
            <a:ext cx="6452845" cy="3799989"/>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9" name="Google Shape;289;p27"/>
          <p:cNvGrpSpPr/>
          <p:nvPr/>
        </p:nvGrpSpPr>
        <p:grpSpPr>
          <a:xfrm rot="10800000" flipH="1">
            <a:off x="164180" y="5311118"/>
            <a:ext cx="3094437" cy="822639"/>
            <a:chOff x="4846637" y="119557"/>
            <a:chExt cx="3783013" cy="1005693"/>
          </a:xfrm>
        </p:grpSpPr>
        <p:sp>
          <p:nvSpPr>
            <p:cNvPr id="290" name="Google Shape;290;p27"/>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91" name="Google Shape;291;p27"/>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92" name="Google Shape;292;p27"/>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93" name="Google Shape;293;p27"/>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294" name="Google Shape;294;p27"/>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sp>
        <p:nvSpPr>
          <p:cNvPr id="295" name="Google Shape;295;p27"/>
          <p:cNvSpPr>
            <a:spLocks noGrp="1"/>
          </p:cNvSpPr>
          <p:nvPr>
            <p:ph type="pic" idx="3"/>
          </p:nvPr>
        </p:nvSpPr>
        <p:spPr>
          <a:xfrm>
            <a:off x="7371926" y="3273373"/>
            <a:ext cx="4653681" cy="2860727"/>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6" name="Google Shape;296;p27"/>
          <p:cNvSpPr txBox="1">
            <a:spLocks noGrp="1"/>
          </p:cNvSpPr>
          <p:nvPr>
            <p:ph type="title"/>
          </p:nvPr>
        </p:nvSpPr>
        <p:spPr>
          <a:xfrm>
            <a:off x="599756" y="320283"/>
            <a:ext cx="6452845"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27"/>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298" name="Google Shape;298;p27"/>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299" name="Google Shape;299;p27"/>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3167675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445"/>
        <p:cNvGrpSpPr/>
        <p:nvPr/>
      </p:nvGrpSpPr>
      <p:grpSpPr>
        <a:xfrm>
          <a:off x="0" y="0"/>
          <a:ext cx="0" cy="0"/>
          <a:chOff x="0" y="0"/>
          <a:chExt cx="0" cy="0"/>
        </a:xfrm>
      </p:grpSpPr>
      <p:sp>
        <p:nvSpPr>
          <p:cNvPr id="446" name="Google Shape;446;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8" name="Google Shape;4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49" name="Google Shape;4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50" name="Google Shape;4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188397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ap. texto 2 fotos y 2 columnas">
  <p:cSld name="Diap. texto 2 fotos y 2 columnas">
    <p:spTree>
      <p:nvGrpSpPr>
        <p:cNvPr id="1" name="Shape 300"/>
        <p:cNvGrpSpPr/>
        <p:nvPr/>
      </p:nvGrpSpPr>
      <p:grpSpPr>
        <a:xfrm>
          <a:off x="0" y="0"/>
          <a:ext cx="0" cy="0"/>
          <a:chOff x="0" y="0"/>
          <a:chExt cx="0" cy="0"/>
        </a:xfrm>
      </p:grpSpPr>
      <p:sp>
        <p:nvSpPr>
          <p:cNvPr id="301" name="Google Shape;301;p28"/>
          <p:cNvSpPr>
            <a:spLocks noGrp="1"/>
          </p:cNvSpPr>
          <p:nvPr>
            <p:ph type="pic" idx="2"/>
          </p:nvPr>
        </p:nvSpPr>
        <p:spPr>
          <a:xfrm>
            <a:off x="6304207" y="3259668"/>
            <a:ext cx="5718460" cy="2874091"/>
          </a:xfrm>
          <a:prstGeom prst="rect">
            <a:avLst/>
          </a:prstGeom>
          <a:solidFill>
            <a:schemeClr val="lt2"/>
          </a:solidFill>
          <a:ln>
            <a:noFill/>
          </a:ln>
        </p:spPr>
        <p:txBody>
          <a:bodyPr spcFirstLastPara="1" wrap="square" lIns="36000" tIns="1440000" rIns="36000" bIns="36000" anchor="t" anchorCtr="0">
            <a:noAutofit/>
          </a:bodyPr>
          <a:lstStyle>
            <a:lvl1pPr marR="0" lvl="0" algn="l"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2" name="Google Shape;302;p28"/>
          <p:cNvSpPr>
            <a:spLocks noGrp="1"/>
          </p:cNvSpPr>
          <p:nvPr>
            <p:ph type="pic" idx="3"/>
          </p:nvPr>
        </p:nvSpPr>
        <p:spPr>
          <a:xfrm>
            <a:off x="164179" y="3259668"/>
            <a:ext cx="5718460" cy="2874091"/>
          </a:xfrm>
          <a:prstGeom prst="rect">
            <a:avLst/>
          </a:prstGeom>
          <a:solidFill>
            <a:schemeClr val="lt2"/>
          </a:solidFill>
          <a:ln>
            <a:noFill/>
          </a:ln>
        </p:spPr>
        <p:txBody>
          <a:bodyPr spcFirstLastPara="1" wrap="square" lIns="36000" tIns="1440000" rIns="36000" bIns="36000" anchor="t" anchorCtr="0">
            <a:noAutofit/>
          </a:bodyPr>
          <a:lstStyle>
            <a:lvl1pPr marR="0" lvl="0" algn="l"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3" name="Google Shape;303;p28"/>
          <p:cNvSpPr txBox="1">
            <a:spLocks noGrp="1"/>
          </p:cNvSpPr>
          <p:nvPr>
            <p:ph type="body" idx="1"/>
          </p:nvPr>
        </p:nvSpPr>
        <p:spPr>
          <a:xfrm>
            <a:off x="599758" y="1361293"/>
            <a:ext cx="5282881" cy="1666388"/>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28"/>
          <p:cNvSpPr txBox="1">
            <a:spLocks noGrp="1"/>
          </p:cNvSpPr>
          <p:nvPr>
            <p:ph type="title"/>
          </p:nvPr>
        </p:nvSpPr>
        <p:spPr>
          <a:xfrm>
            <a:off x="599755" y="320283"/>
            <a:ext cx="1141444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28"/>
          <p:cNvSpPr txBox="1">
            <a:spLocks noGrp="1"/>
          </p:cNvSpPr>
          <p:nvPr>
            <p:ph type="body" idx="4"/>
          </p:nvPr>
        </p:nvSpPr>
        <p:spPr>
          <a:xfrm>
            <a:off x="6740977" y="1361293"/>
            <a:ext cx="5273223" cy="1666388"/>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28"/>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307" name="Google Shape;307;p28"/>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308" name="Google Shape;308;p28"/>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61103510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ap. para proyecto">
  <p:cSld name="Diap. para proyecto">
    <p:spTree>
      <p:nvGrpSpPr>
        <p:cNvPr id="1" name="Shape 309"/>
        <p:cNvGrpSpPr/>
        <p:nvPr/>
      </p:nvGrpSpPr>
      <p:grpSpPr>
        <a:xfrm>
          <a:off x="0" y="0"/>
          <a:ext cx="0" cy="0"/>
          <a:chOff x="0" y="0"/>
          <a:chExt cx="0" cy="0"/>
        </a:xfrm>
      </p:grpSpPr>
      <p:sp>
        <p:nvSpPr>
          <p:cNvPr id="310" name="Google Shape;310;p29"/>
          <p:cNvSpPr>
            <a:spLocks noGrp="1"/>
          </p:cNvSpPr>
          <p:nvPr>
            <p:ph type="pic" idx="2"/>
          </p:nvPr>
        </p:nvSpPr>
        <p:spPr>
          <a:xfrm>
            <a:off x="613833" y="4150517"/>
            <a:ext cx="3526768" cy="1983583"/>
          </a:xfrm>
          <a:prstGeom prst="rect">
            <a:avLst/>
          </a:prstGeom>
          <a:solidFill>
            <a:schemeClr val="lt2"/>
          </a:solidFill>
          <a:ln>
            <a:noFill/>
          </a:ln>
        </p:spPr>
        <p:txBody>
          <a:bodyPr spcFirstLastPara="1" wrap="square" lIns="36000" tIns="1152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Google Shape;311;p29"/>
          <p:cNvSpPr/>
          <p:nvPr/>
        </p:nvSpPr>
        <p:spPr>
          <a:xfrm>
            <a:off x="613832" y="1294229"/>
            <a:ext cx="3526368" cy="185340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12" name="Google Shape;312;p29"/>
          <p:cNvSpPr/>
          <p:nvPr/>
        </p:nvSpPr>
        <p:spPr>
          <a:xfrm>
            <a:off x="613832" y="3228948"/>
            <a:ext cx="3526368" cy="84582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13" name="Google Shape;313;p29"/>
          <p:cNvSpPr txBox="1">
            <a:spLocks noGrp="1"/>
          </p:cNvSpPr>
          <p:nvPr>
            <p:ph type="body" idx="1"/>
          </p:nvPr>
        </p:nvSpPr>
        <p:spPr>
          <a:xfrm>
            <a:off x="613832" y="3223373"/>
            <a:ext cx="3526368" cy="282675"/>
          </a:xfrm>
          <a:prstGeom prst="rect">
            <a:avLst/>
          </a:prstGeom>
          <a:noFill/>
          <a:ln>
            <a:noFill/>
          </a:ln>
        </p:spPr>
        <p:txBody>
          <a:bodyPr spcFirstLastPara="1" wrap="square" lIns="72000" tIns="36000" rIns="72000" bIns="36000" anchor="ctr" anchorCtr="0">
            <a:noAutofit/>
          </a:bodyPr>
          <a:lstStyle>
            <a:lvl1pPr marL="457200" marR="0" lvl="0" indent="-228600" algn="l">
              <a:lnSpc>
                <a:spcPct val="90000"/>
              </a:lnSpc>
              <a:spcBef>
                <a:spcPts val="800"/>
              </a:spcBef>
              <a:spcAft>
                <a:spcPts val="0"/>
              </a:spcAft>
              <a:buClr>
                <a:schemeClr val="lt1"/>
              </a:buClr>
              <a:buSzPts val="1333"/>
              <a:buFont typeface="Arial"/>
              <a:buNone/>
              <a:defRPr sz="1333" b="1">
                <a:solidFill>
                  <a:schemeClr val="lt1"/>
                </a:solidFill>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29"/>
          <p:cNvSpPr txBox="1">
            <a:spLocks noGrp="1"/>
          </p:cNvSpPr>
          <p:nvPr>
            <p:ph type="title"/>
          </p:nvPr>
        </p:nvSpPr>
        <p:spPr>
          <a:xfrm>
            <a:off x="599755" y="320283"/>
            <a:ext cx="6452847"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29"/>
          <p:cNvSpPr txBox="1">
            <a:spLocks noGrp="1"/>
          </p:cNvSpPr>
          <p:nvPr>
            <p:ph type="body" idx="3"/>
          </p:nvPr>
        </p:nvSpPr>
        <p:spPr>
          <a:xfrm>
            <a:off x="613832" y="3532554"/>
            <a:ext cx="3526368" cy="525937"/>
          </a:xfrm>
          <a:prstGeom prst="rect">
            <a:avLst/>
          </a:prstGeom>
          <a:noFill/>
          <a:ln>
            <a:noFill/>
          </a:ln>
        </p:spPr>
        <p:txBody>
          <a:bodyPr spcFirstLastPara="1" wrap="square" lIns="72000" tIns="0" rIns="72000" bIns="0" anchor="t" anchorCtr="0">
            <a:noAutofit/>
          </a:bodyPr>
          <a:lstStyle>
            <a:lvl1pPr marL="457200" lvl="0" indent="-228600" algn="l">
              <a:lnSpc>
                <a:spcPct val="100000"/>
              </a:lnSpc>
              <a:spcBef>
                <a:spcPts val="0"/>
              </a:spcBef>
              <a:spcAft>
                <a:spcPts val="0"/>
              </a:spcAft>
              <a:buClr>
                <a:schemeClr val="lt1"/>
              </a:buClr>
              <a:buSzPts val="1067"/>
              <a:buNone/>
              <a:defRPr sz="1067" b="0">
                <a:solidFill>
                  <a:schemeClr val="lt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29"/>
          <p:cNvSpPr txBox="1">
            <a:spLocks noGrp="1"/>
          </p:cNvSpPr>
          <p:nvPr>
            <p:ph type="body" idx="4"/>
          </p:nvPr>
        </p:nvSpPr>
        <p:spPr>
          <a:xfrm>
            <a:off x="613832" y="1295081"/>
            <a:ext cx="3526368" cy="362396"/>
          </a:xfrm>
          <a:prstGeom prst="rect">
            <a:avLst/>
          </a:prstGeom>
          <a:noFill/>
          <a:ln>
            <a:noFill/>
          </a:ln>
        </p:spPr>
        <p:txBody>
          <a:bodyPr spcFirstLastPara="1" wrap="square" lIns="72000" tIns="36000" rIns="72000" bIns="36000" anchor="ctr" anchorCtr="0">
            <a:noAutofit/>
          </a:bodyPr>
          <a:lstStyle>
            <a:lvl1pPr marL="457200" lvl="0" indent="-228600" algn="l">
              <a:lnSpc>
                <a:spcPct val="90000"/>
              </a:lnSpc>
              <a:spcBef>
                <a:spcPts val="800"/>
              </a:spcBef>
              <a:spcAft>
                <a:spcPts val="0"/>
              </a:spcAft>
              <a:buClr>
                <a:schemeClr val="dk1"/>
              </a:buClr>
              <a:buSzPts val="1467"/>
              <a:buNone/>
              <a:defRPr sz="1467" b="1">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29"/>
          <p:cNvSpPr txBox="1">
            <a:spLocks noGrp="1"/>
          </p:cNvSpPr>
          <p:nvPr>
            <p:ph type="body" idx="5"/>
          </p:nvPr>
        </p:nvSpPr>
        <p:spPr>
          <a:xfrm>
            <a:off x="613832" y="1657477"/>
            <a:ext cx="3526368" cy="1490155"/>
          </a:xfrm>
          <a:prstGeom prst="rect">
            <a:avLst/>
          </a:prstGeom>
          <a:noFill/>
          <a:ln>
            <a:noFill/>
          </a:ln>
        </p:spPr>
        <p:txBody>
          <a:bodyPr spcFirstLastPara="1" wrap="square" lIns="72000" tIns="0" rIns="72000" bIns="36000" anchor="t" anchorCtr="0">
            <a:noAutofit/>
          </a:bodyPr>
          <a:lstStyle>
            <a:lvl1pPr marL="457200" lvl="0" indent="-228600" algn="l">
              <a:lnSpc>
                <a:spcPct val="100000"/>
              </a:lnSpc>
              <a:spcBef>
                <a:spcPts val="0"/>
              </a:spcBef>
              <a:spcAft>
                <a:spcPts val="0"/>
              </a:spcAft>
              <a:buClr>
                <a:schemeClr val="dk1"/>
              </a:buClr>
              <a:buSzPts val="1333"/>
              <a:buFont typeface="Arial"/>
              <a:buNone/>
              <a:defRPr sz="1333" b="0">
                <a:solidFill>
                  <a:schemeClr val="dk1"/>
                </a:solidFill>
                <a:latin typeface="Arial"/>
                <a:ea typeface="Arial"/>
                <a:cs typeface="Arial"/>
                <a:sym typeface="Aria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29"/>
          <p:cNvSpPr txBox="1">
            <a:spLocks noGrp="1"/>
          </p:cNvSpPr>
          <p:nvPr>
            <p:ph type="body" idx="6"/>
          </p:nvPr>
        </p:nvSpPr>
        <p:spPr>
          <a:xfrm>
            <a:off x="4414129" y="1361017"/>
            <a:ext cx="7623355" cy="4773083"/>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29"/>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320" name="Google Shape;320;p29"/>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321" name="Google Shape;321;p29"/>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80394723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acto 1">
  <p:cSld name="Contacto 1">
    <p:spTree>
      <p:nvGrpSpPr>
        <p:cNvPr id="1" name="Shape 322"/>
        <p:cNvGrpSpPr/>
        <p:nvPr/>
      </p:nvGrpSpPr>
      <p:grpSpPr>
        <a:xfrm>
          <a:off x="0" y="0"/>
          <a:ext cx="0" cy="0"/>
          <a:chOff x="0" y="0"/>
          <a:chExt cx="0" cy="0"/>
        </a:xfrm>
      </p:grpSpPr>
      <p:pic>
        <p:nvPicPr>
          <p:cNvPr id="323" name="Google Shape;323;p30"/>
          <p:cNvPicPr preferRelativeResize="0"/>
          <p:nvPr/>
        </p:nvPicPr>
        <p:blipFill rotWithShape="1">
          <a:blip r:embed="rId2">
            <a:alphaModFix/>
          </a:blip>
          <a:srcRect t="233" b="7464"/>
          <a:stretch/>
        </p:blipFill>
        <p:spPr>
          <a:xfrm>
            <a:off x="164181" y="165100"/>
            <a:ext cx="11858487" cy="5968659"/>
          </a:xfrm>
          <a:prstGeom prst="rect">
            <a:avLst/>
          </a:prstGeom>
          <a:noFill/>
          <a:ln>
            <a:noFill/>
          </a:ln>
        </p:spPr>
      </p:pic>
      <p:sp>
        <p:nvSpPr>
          <p:cNvPr id="324" name="Google Shape;324;p30"/>
          <p:cNvSpPr/>
          <p:nvPr/>
        </p:nvSpPr>
        <p:spPr>
          <a:xfrm>
            <a:off x="164181" y="165100"/>
            <a:ext cx="11858487" cy="5968659"/>
          </a:xfrm>
          <a:prstGeom prst="rect">
            <a:avLst/>
          </a:prstGeom>
          <a:solidFill>
            <a:schemeClr val="lt1">
              <a:alpha val="69411"/>
            </a:schemeClr>
          </a:solidFill>
          <a:ln>
            <a:noFill/>
          </a:ln>
        </p:spPr>
        <p:txBody>
          <a:bodyPr spcFirstLastPara="1" wrap="square" lIns="121900" tIns="60950" rIns="121900" bIns="6095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25" name="Google Shape;325;p30"/>
          <p:cNvSpPr txBox="1">
            <a:spLocks noGrp="1"/>
          </p:cNvSpPr>
          <p:nvPr>
            <p:ph type="title"/>
          </p:nvPr>
        </p:nvSpPr>
        <p:spPr>
          <a:xfrm>
            <a:off x="599756" y="320283"/>
            <a:ext cx="11123323"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30"/>
          <p:cNvSpPr txBox="1">
            <a:spLocks noGrp="1"/>
          </p:cNvSpPr>
          <p:nvPr>
            <p:ph type="body" idx="1"/>
          </p:nvPr>
        </p:nvSpPr>
        <p:spPr>
          <a:xfrm>
            <a:off x="2853713" y="2760959"/>
            <a:ext cx="4492748" cy="1366715"/>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30"/>
          <p:cNvSpPr txBox="1">
            <a:spLocks noGrp="1"/>
          </p:cNvSpPr>
          <p:nvPr>
            <p:ph type="body" idx="2"/>
          </p:nvPr>
        </p:nvSpPr>
        <p:spPr>
          <a:xfrm>
            <a:off x="2853713" y="1857148"/>
            <a:ext cx="4492748"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30"/>
          <p:cNvSpPr txBox="1">
            <a:spLocks noGrp="1"/>
          </p:cNvSpPr>
          <p:nvPr>
            <p:ph type="body" idx="3"/>
          </p:nvPr>
        </p:nvSpPr>
        <p:spPr>
          <a:xfrm>
            <a:off x="2853713" y="2181304"/>
            <a:ext cx="4492748"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30"/>
          <p:cNvSpPr>
            <a:spLocks noGrp="1"/>
          </p:cNvSpPr>
          <p:nvPr>
            <p:ph type="pic" idx="4"/>
          </p:nvPr>
        </p:nvSpPr>
        <p:spPr>
          <a:xfrm>
            <a:off x="599755" y="1857148"/>
            <a:ext cx="1957439" cy="2270523"/>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0" name="Google Shape;330;p30"/>
          <p:cNvSpPr txBox="1"/>
          <p:nvPr/>
        </p:nvSpPr>
        <p:spPr>
          <a:xfrm>
            <a:off x="1046182" y="5403596"/>
            <a:ext cx="1048877"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www.giz.de</a:t>
            </a:r>
            <a:endParaRPr sz="1333">
              <a:solidFill>
                <a:srgbClr val="3F3F3F"/>
              </a:solidFill>
              <a:latin typeface="Arial"/>
              <a:ea typeface="Arial"/>
              <a:cs typeface="Arial"/>
              <a:sym typeface="Arial"/>
            </a:endParaRPr>
          </a:p>
        </p:txBody>
      </p:sp>
      <p:pic>
        <p:nvPicPr>
          <p:cNvPr id="331" name="Google Shape;331;p30" descr="Ein Bild, das Axt, Werkzeug enthält.&#10;&#10;Mit sehr hoher Zuverlässigkeit generierte Beschreibung"/>
          <p:cNvPicPr preferRelativeResize="0"/>
          <p:nvPr/>
        </p:nvPicPr>
        <p:blipFill rotWithShape="1">
          <a:blip r:embed="rId3">
            <a:alphaModFix/>
          </a:blip>
          <a:srcRect/>
          <a:stretch/>
        </p:blipFill>
        <p:spPr>
          <a:xfrm>
            <a:off x="3031312" y="5442594"/>
            <a:ext cx="387637" cy="315277"/>
          </a:xfrm>
          <a:prstGeom prst="rect">
            <a:avLst/>
          </a:prstGeom>
          <a:noFill/>
          <a:ln>
            <a:noFill/>
          </a:ln>
        </p:spPr>
      </p:pic>
      <p:pic>
        <p:nvPicPr>
          <p:cNvPr id="332" name="Google Shape;332;p30"/>
          <p:cNvPicPr preferRelativeResize="0"/>
          <p:nvPr/>
        </p:nvPicPr>
        <p:blipFill rotWithShape="1">
          <a:blip r:embed="rId4">
            <a:alphaModFix/>
          </a:blip>
          <a:srcRect/>
          <a:stretch/>
        </p:blipFill>
        <p:spPr>
          <a:xfrm>
            <a:off x="6614904" y="5408250"/>
            <a:ext cx="312688" cy="312685"/>
          </a:xfrm>
          <a:prstGeom prst="rect">
            <a:avLst/>
          </a:prstGeom>
          <a:noFill/>
          <a:ln>
            <a:noFill/>
          </a:ln>
        </p:spPr>
      </p:pic>
      <p:grpSp>
        <p:nvGrpSpPr>
          <p:cNvPr id="333" name="Google Shape;333;p30"/>
          <p:cNvGrpSpPr/>
          <p:nvPr/>
        </p:nvGrpSpPr>
        <p:grpSpPr>
          <a:xfrm>
            <a:off x="592656" y="5372336"/>
            <a:ext cx="350163" cy="396344"/>
            <a:chOff x="4933951" y="-41275"/>
            <a:chExt cx="2130425" cy="2411413"/>
          </a:xfrm>
        </p:grpSpPr>
        <p:sp>
          <p:nvSpPr>
            <p:cNvPr id="334" name="Google Shape;334;p30"/>
            <p:cNvSpPr/>
            <p:nvPr/>
          </p:nvSpPr>
          <p:spPr>
            <a:xfrm>
              <a:off x="4945063" y="1435100"/>
              <a:ext cx="2114550" cy="935038"/>
            </a:xfrm>
            <a:custGeom>
              <a:avLst/>
              <a:gdLst/>
              <a:ahLst/>
              <a:cxnLst/>
              <a:rect l="l" t="t" r="r" b="b"/>
              <a:pathLst>
                <a:path w="425" h="188" extrusionOk="0">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5" name="Google Shape;335;p30"/>
            <p:cNvSpPr/>
            <p:nvPr/>
          </p:nvSpPr>
          <p:spPr>
            <a:xfrm>
              <a:off x="4945063" y="-41275"/>
              <a:ext cx="2108200" cy="860425"/>
            </a:xfrm>
            <a:custGeom>
              <a:avLst/>
              <a:gdLst/>
              <a:ahLst/>
              <a:cxnLst/>
              <a:rect l="l" t="t" r="r" b="b"/>
              <a:pathLst>
                <a:path w="424" h="173" extrusionOk="0">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6" name="Google Shape;336;p30"/>
            <p:cNvSpPr/>
            <p:nvPr/>
          </p:nvSpPr>
          <p:spPr>
            <a:xfrm>
              <a:off x="4933951" y="952500"/>
              <a:ext cx="617538" cy="363538"/>
            </a:xfrm>
            <a:custGeom>
              <a:avLst/>
              <a:gdLst/>
              <a:ahLst/>
              <a:cxnLst/>
              <a:rect l="l" t="t" r="r" b="b"/>
              <a:pathLst>
                <a:path w="124" h="73" extrusionOk="0">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7" name="Google Shape;337;p30"/>
            <p:cNvSpPr/>
            <p:nvPr/>
          </p:nvSpPr>
          <p:spPr>
            <a:xfrm>
              <a:off x="6446838" y="952500"/>
              <a:ext cx="617538" cy="363538"/>
            </a:xfrm>
            <a:custGeom>
              <a:avLst/>
              <a:gdLst/>
              <a:ahLst/>
              <a:cxnLst/>
              <a:rect l="l" t="t" r="r" b="b"/>
              <a:pathLst>
                <a:path w="124" h="73" extrusionOk="0">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8" name="Google Shape;338;p30"/>
            <p:cNvSpPr/>
            <p:nvPr/>
          </p:nvSpPr>
          <p:spPr>
            <a:xfrm>
              <a:off x="5691188" y="952500"/>
              <a:ext cx="615950" cy="363538"/>
            </a:xfrm>
            <a:custGeom>
              <a:avLst/>
              <a:gdLst/>
              <a:ahLst/>
              <a:cxnLst/>
              <a:rect l="l" t="t" r="r" b="b"/>
              <a:pathLst>
                <a:path w="124" h="73" extrusionOk="0">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39" name="Google Shape;339;p30"/>
          <p:cNvSpPr txBox="1"/>
          <p:nvPr/>
        </p:nvSpPr>
        <p:spPr>
          <a:xfrm>
            <a:off x="3496266" y="5403596"/>
            <a:ext cx="2305631"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https://twitter.com/giz_gmbh</a:t>
            </a:r>
            <a:endParaRPr sz="1333">
              <a:solidFill>
                <a:srgbClr val="3F3F3F"/>
              </a:solidFill>
              <a:latin typeface="Arial"/>
              <a:ea typeface="Arial"/>
              <a:cs typeface="Arial"/>
              <a:sym typeface="Arial"/>
            </a:endParaRPr>
          </a:p>
        </p:txBody>
      </p:sp>
      <p:sp>
        <p:nvSpPr>
          <p:cNvPr id="340" name="Google Shape;340;p30"/>
          <p:cNvSpPr txBox="1"/>
          <p:nvPr/>
        </p:nvSpPr>
        <p:spPr>
          <a:xfrm>
            <a:off x="7004908" y="5403596"/>
            <a:ext cx="2950038"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https://www.facebook.com/gizprofile/</a:t>
            </a:r>
            <a:endParaRPr sz="1333">
              <a:solidFill>
                <a:srgbClr val="3F3F3F"/>
              </a:solidFill>
              <a:latin typeface="Arial"/>
              <a:ea typeface="Arial"/>
              <a:cs typeface="Arial"/>
              <a:sym typeface="Arial"/>
            </a:endParaRPr>
          </a:p>
        </p:txBody>
      </p:sp>
      <p:sp>
        <p:nvSpPr>
          <p:cNvPr id="341" name="Google Shape;341;p30"/>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342" name="Google Shape;342;p30"/>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343" name="Google Shape;343;p30"/>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0816612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acto 3">
  <p:cSld name="Contacto 3">
    <p:spTree>
      <p:nvGrpSpPr>
        <p:cNvPr id="1" name="Shape 344"/>
        <p:cNvGrpSpPr/>
        <p:nvPr/>
      </p:nvGrpSpPr>
      <p:grpSpPr>
        <a:xfrm>
          <a:off x="0" y="0"/>
          <a:ext cx="0" cy="0"/>
          <a:chOff x="0" y="0"/>
          <a:chExt cx="0" cy="0"/>
        </a:xfrm>
      </p:grpSpPr>
      <p:pic>
        <p:nvPicPr>
          <p:cNvPr id="345" name="Google Shape;345;p31"/>
          <p:cNvPicPr preferRelativeResize="0"/>
          <p:nvPr/>
        </p:nvPicPr>
        <p:blipFill rotWithShape="1">
          <a:blip r:embed="rId2">
            <a:alphaModFix/>
          </a:blip>
          <a:srcRect t="233" b="7464"/>
          <a:stretch/>
        </p:blipFill>
        <p:spPr>
          <a:xfrm>
            <a:off x="164181" y="165100"/>
            <a:ext cx="11858487" cy="5968659"/>
          </a:xfrm>
          <a:prstGeom prst="rect">
            <a:avLst/>
          </a:prstGeom>
          <a:noFill/>
          <a:ln>
            <a:noFill/>
          </a:ln>
        </p:spPr>
      </p:pic>
      <p:sp>
        <p:nvSpPr>
          <p:cNvPr id="346" name="Google Shape;346;p31"/>
          <p:cNvSpPr/>
          <p:nvPr/>
        </p:nvSpPr>
        <p:spPr>
          <a:xfrm>
            <a:off x="177802" y="165100"/>
            <a:ext cx="11858487" cy="5968659"/>
          </a:xfrm>
          <a:prstGeom prst="rect">
            <a:avLst/>
          </a:prstGeom>
          <a:solidFill>
            <a:schemeClr val="lt1">
              <a:alpha val="69411"/>
            </a:schemeClr>
          </a:solidFill>
          <a:ln>
            <a:noFill/>
          </a:ln>
        </p:spPr>
        <p:txBody>
          <a:bodyPr spcFirstLastPara="1" wrap="square" lIns="121900" tIns="60950" rIns="121900" bIns="6095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47" name="Google Shape;347;p31"/>
          <p:cNvSpPr txBox="1">
            <a:spLocks noGrp="1"/>
          </p:cNvSpPr>
          <p:nvPr>
            <p:ph type="title"/>
          </p:nvPr>
        </p:nvSpPr>
        <p:spPr>
          <a:xfrm>
            <a:off x="599755" y="320283"/>
            <a:ext cx="1141444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31"/>
          <p:cNvSpPr txBox="1">
            <a:spLocks noGrp="1"/>
          </p:cNvSpPr>
          <p:nvPr>
            <p:ph type="body" idx="1"/>
          </p:nvPr>
        </p:nvSpPr>
        <p:spPr>
          <a:xfrm>
            <a:off x="599756" y="3965951"/>
            <a:ext cx="3477993" cy="720149"/>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31"/>
          <p:cNvSpPr txBox="1">
            <a:spLocks noGrp="1"/>
          </p:cNvSpPr>
          <p:nvPr>
            <p:ph type="body" idx="2"/>
          </p:nvPr>
        </p:nvSpPr>
        <p:spPr>
          <a:xfrm>
            <a:off x="599756" y="3345197"/>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31"/>
          <p:cNvSpPr txBox="1">
            <a:spLocks noGrp="1"/>
          </p:cNvSpPr>
          <p:nvPr>
            <p:ph type="body" idx="3"/>
          </p:nvPr>
        </p:nvSpPr>
        <p:spPr>
          <a:xfrm>
            <a:off x="599756" y="3581825"/>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31"/>
          <p:cNvSpPr>
            <a:spLocks noGrp="1"/>
          </p:cNvSpPr>
          <p:nvPr>
            <p:ph type="pic" idx="4"/>
          </p:nvPr>
        </p:nvSpPr>
        <p:spPr>
          <a:xfrm>
            <a:off x="599757" y="1569543"/>
            <a:ext cx="1355440" cy="1572237"/>
          </a:xfrm>
          <a:prstGeom prst="rect">
            <a:avLst/>
          </a:prstGeom>
          <a:solidFill>
            <a:schemeClr val="lt2"/>
          </a:solidFill>
          <a:ln>
            <a:noFill/>
          </a:ln>
        </p:spPr>
        <p:txBody>
          <a:bodyPr spcFirstLastPara="1" wrap="square" lIns="36000" tIns="864000" rIns="36000" bIns="36000" anchor="t" anchorCtr="0">
            <a:noAutofit/>
          </a:bodyPr>
          <a:lstStyle>
            <a:lvl1pPr marR="0" lvl="0" algn="ctr" rtl="0">
              <a:lnSpc>
                <a:spcPct val="90000"/>
              </a:lnSpc>
              <a:spcBef>
                <a:spcPts val="80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2" name="Google Shape;352;p31"/>
          <p:cNvSpPr txBox="1">
            <a:spLocks noGrp="1"/>
          </p:cNvSpPr>
          <p:nvPr>
            <p:ph type="body" idx="5"/>
          </p:nvPr>
        </p:nvSpPr>
        <p:spPr>
          <a:xfrm>
            <a:off x="4464610" y="3965951"/>
            <a:ext cx="3477993" cy="720149"/>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31"/>
          <p:cNvSpPr txBox="1">
            <a:spLocks noGrp="1"/>
          </p:cNvSpPr>
          <p:nvPr>
            <p:ph type="body" idx="6"/>
          </p:nvPr>
        </p:nvSpPr>
        <p:spPr>
          <a:xfrm>
            <a:off x="4464610" y="3345197"/>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31"/>
          <p:cNvSpPr txBox="1">
            <a:spLocks noGrp="1"/>
          </p:cNvSpPr>
          <p:nvPr>
            <p:ph type="body" idx="7"/>
          </p:nvPr>
        </p:nvSpPr>
        <p:spPr>
          <a:xfrm>
            <a:off x="4464610" y="3581825"/>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31"/>
          <p:cNvSpPr>
            <a:spLocks noGrp="1"/>
          </p:cNvSpPr>
          <p:nvPr>
            <p:ph type="pic" idx="8"/>
          </p:nvPr>
        </p:nvSpPr>
        <p:spPr>
          <a:xfrm>
            <a:off x="4464612" y="1569543"/>
            <a:ext cx="1355440" cy="1572237"/>
          </a:xfrm>
          <a:prstGeom prst="rect">
            <a:avLst/>
          </a:prstGeom>
          <a:solidFill>
            <a:schemeClr val="lt2"/>
          </a:solidFill>
          <a:ln>
            <a:noFill/>
          </a:ln>
        </p:spPr>
        <p:txBody>
          <a:bodyPr spcFirstLastPara="1" wrap="square" lIns="36000" tIns="864000" rIns="36000" bIns="36000" anchor="t" anchorCtr="0">
            <a:noAutofit/>
          </a:bodyPr>
          <a:lstStyle>
            <a:lvl1pPr marR="0" lvl="0" algn="ctr" rtl="0">
              <a:lnSpc>
                <a:spcPct val="90000"/>
              </a:lnSpc>
              <a:spcBef>
                <a:spcPts val="80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6" name="Google Shape;356;p31"/>
          <p:cNvSpPr txBox="1">
            <a:spLocks noGrp="1"/>
          </p:cNvSpPr>
          <p:nvPr>
            <p:ph type="body" idx="9"/>
          </p:nvPr>
        </p:nvSpPr>
        <p:spPr>
          <a:xfrm>
            <a:off x="8329465" y="3965951"/>
            <a:ext cx="3477993" cy="720149"/>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31"/>
          <p:cNvSpPr txBox="1">
            <a:spLocks noGrp="1"/>
          </p:cNvSpPr>
          <p:nvPr>
            <p:ph type="body" idx="13"/>
          </p:nvPr>
        </p:nvSpPr>
        <p:spPr>
          <a:xfrm>
            <a:off x="8329465" y="3345197"/>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31"/>
          <p:cNvSpPr txBox="1">
            <a:spLocks noGrp="1"/>
          </p:cNvSpPr>
          <p:nvPr>
            <p:ph type="body" idx="14"/>
          </p:nvPr>
        </p:nvSpPr>
        <p:spPr>
          <a:xfrm>
            <a:off x="8329465" y="3581825"/>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31"/>
          <p:cNvSpPr>
            <a:spLocks noGrp="1"/>
          </p:cNvSpPr>
          <p:nvPr>
            <p:ph type="pic" idx="15"/>
          </p:nvPr>
        </p:nvSpPr>
        <p:spPr>
          <a:xfrm>
            <a:off x="8329467" y="1569543"/>
            <a:ext cx="1355440" cy="1572237"/>
          </a:xfrm>
          <a:prstGeom prst="rect">
            <a:avLst/>
          </a:prstGeom>
          <a:solidFill>
            <a:schemeClr val="lt2"/>
          </a:solidFill>
          <a:ln>
            <a:noFill/>
          </a:ln>
        </p:spPr>
        <p:txBody>
          <a:bodyPr spcFirstLastPara="1" wrap="square" lIns="36000" tIns="864000" rIns="36000" bIns="36000" anchor="t" anchorCtr="0">
            <a:noAutofit/>
          </a:bodyPr>
          <a:lstStyle>
            <a:lvl1pPr marR="0" lvl="0" algn="ctr" rtl="0">
              <a:lnSpc>
                <a:spcPct val="90000"/>
              </a:lnSpc>
              <a:spcBef>
                <a:spcPts val="80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0" name="Google Shape;360;p31"/>
          <p:cNvSpPr txBox="1"/>
          <p:nvPr/>
        </p:nvSpPr>
        <p:spPr>
          <a:xfrm>
            <a:off x="1046182" y="5403596"/>
            <a:ext cx="1048877"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www.giz.de</a:t>
            </a:r>
            <a:endParaRPr sz="1333">
              <a:solidFill>
                <a:srgbClr val="3F3F3F"/>
              </a:solidFill>
              <a:latin typeface="Arial"/>
              <a:ea typeface="Arial"/>
              <a:cs typeface="Arial"/>
              <a:sym typeface="Arial"/>
            </a:endParaRPr>
          </a:p>
        </p:txBody>
      </p:sp>
      <p:pic>
        <p:nvPicPr>
          <p:cNvPr id="361" name="Google Shape;361;p31" descr="Ein Bild, das Axt, Werkzeug enthält.&#10;&#10;Mit sehr hoher Zuverlässigkeit generierte Beschreibung"/>
          <p:cNvPicPr preferRelativeResize="0"/>
          <p:nvPr/>
        </p:nvPicPr>
        <p:blipFill rotWithShape="1">
          <a:blip r:embed="rId3">
            <a:alphaModFix/>
          </a:blip>
          <a:srcRect/>
          <a:stretch/>
        </p:blipFill>
        <p:spPr>
          <a:xfrm>
            <a:off x="3031312" y="5442594"/>
            <a:ext cx="387637" cy="315277"/>
          </a:xfrm>
          <a:prstGeom prst="rect">
            <a:avLst/>
          </a:prstGeom>
          <a:noFill/>
          <a:ln>
            <a:noFill/>
          </a:ln>
        </p:spPr>
      </p:pic>
      <p:pic>
        <p:nvPicPr>
          <p:cNvPr id="362" name="Google Shape;362;p31"/>
          <p:cNvPicPr preferRelativeResize="0"/>
          <p:nvPr/>
        </p:nvPicPr>
        <p:blipFill rotWithShape="1">
          <a:blip r:embed="rId4">
            <a:alphaModFix/>
          </a:blip>
          <a:srcRect/>
          <a:stretch/>
        </p:blipFill>
        <p:spPr>
          <a:xfrm>
            <a:off x="6614904" y="5408250"/>
            <a:ext cx="312688" cy="312685"/>
          </a:xfrm>
          <a:prstGeom prst="rect">
            <a:avLst/>
          </a:prstGeom>
          <a:noFill/>
          <a:ln>
            <a:noFill/>
          </a:ln>
        </p:spPr>
      </p:pic>
      <p:grpSp>
        <p:nvGrpSpPr>
          <p:cNvPr id="363" name="Google Shape;363;p31"/>
          <p:cNvGrpSpPr/>
          <p:nvPr/>
        </p:nvGrpSpPr>
        <p:grpSpPr>
          <a:xfrm>
            <a:off x="592656" y="5372336"/>
            <a:ext cx="350163" cy="396344"/>
            <a:chOff x="4933951" y="-41275"/>
            <a:chExt cx="2130425" cy="2411413"/>
          </a:xfrm>
        </p:grpSpPr>
        <p:sp>
          <p:nvSpPr>
            <p:cNvPr id="364" name="Google Shape;364;p31"/>
            <p:cNvSpPr/>
            <p:nvPr/>
          </p:nvSpPr>
          <p:spPr>
            <a:xfrm>
              <a:off x="4945063" y="1435100"/>
              <a:ext cx="2114550" cy="935038"/>
            </a:xfrm>
            <a:custGeom>
              <a:avLst/>
              <a:gdLst/>
              <a:ahLst/>
              <a:cxnLst/>
              <a:rect l="l" t="t" r="r" b="b"/>
              <a:pathLst>
                <a:path w="425" h="188" extrusionOk="0">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5" name="Google Shape;365;p31"/>
            <p:cNvSpPr/>
            <p:nvPr/>
          </p:nvSpPr>
          <p:spPr>
            <a:xfrm>
              <a:off x="4945063" y="-41275"/>
              <a:ext cx="2108200" cy="860425"/>
            </a:xfrm>
            <a:custGeom>
              <a:avLst/>
              <a:gdLst/>
              <a:ahLst/>
              <a:cxnLst/>
              <a:rect l="l" t="t" r="r" b="b"/>
              <a:pathLst>
                <a:path w="424" h="173" extrusionOk="0">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6" name="Google Shape;366;p31"/>
            <p:cNvSpPr/>
            <p:nvPr/>
          </p:nvSpPr>
          <p:spPr>
            <a:xfrm>
              <a:off x="4933951" y="952500"/>
              <a:ext cx="617538" cy="363538"/>
            </a:xfrm>
            <a:custGeom>
              <a:avLst/>
              <a:gdLst/>
              <a:ahLst/>
              <a:cxnLst/>
              <a:rect l="l" t="t" r="r" b="b"/>
              <a:pathLst>
                <a:path w="124" h="73" extrusionOk="0">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7" name="Google Shape;367;p31"/>
            <p:cNvSpPr/>
            <p:nvPr/>
          </p:nvSpPr>
          <p:spPr>
            <a:xfrm>
              <a:off x="6446838" y="952500"/>
              <a:ext cx="617538" cy="363538"/>
            </a:xfrm>
            <a:custGeom>
              <a:avLst/>
              <a:gdLst/>
              <a:ahLst/>
              <a:cxnLst/>
              <a:rect l="l" t="t" r="r" b="b"/>
              <a:pathLst>
                <a:path w="124" h="73" extrusionOk="0">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8" name="Google Shape;368;p31"/>
            <p:cNvSpPr/>
            <p:nvPr/>
          </p:nvSpPr>
          <p:spPr>
            <a:xfrm>
              <a:off x="5691188" y="952500"/>
              <a:ext cx="615950" cy="363538"/>
            </a:xfrm>
            <a:custGeom>
              <a:avLst/>
              <a:gdLst/>
              <a:ahLst/>
              <a:cxnLst/>
              <a:rect l="l" t="t" r="r" b="b"/>
              <a:pathLst>
                <a:path w="124" h="73" extrusionOk="0">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69" name="Google Shape;369;p31"/>
          <p:cNvSpPr txBox="1"/>
          <p:nvPr/>
        </p:nvSpPr>
        <p:spPr>
          <a:xfrm>
            <a:off x="3496266" y="5403596"/>
            <a:ext cx="2305631"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https://twitter.com/giz_gmbh</a:t>
            </a:r>
            <a:endParaRPr sz="1333">
              <a:solidFill>
                <a:srgbClr val="3F3F3F"/>
              </a:solidFill>
              <a:latin typeface="Arial"/>
              <a:ea typeface="Arial"/>
              <a:cs typeface="Arial"/>
              <a:sym typeface="Arial"/>
            </a:endParaRPr>
          </a:p>
        </p:txBody>
      </p:sp>
      <p:sp>
        <p:nvSpPr>
          <p:cNvPr id="370" name="Google Shape;370;p31"/>
          <p:cNvSpPr txBox="1"/>
          <p:nvPr/>
        </p:nvSpPr>
        <p:spPr>
          <a:xfrm>
            <a:off x="7004908" y="5403596"/>
            <a:ext cx="2950038" cy="2974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333"/>
              <a:buFont typeface="Arial"/>
              <a:buNone/>
            </a:pPr>
            <a:r>
              <a:rPr lang="es-MX" sz="1333">
                <a:solidFill>
                  <a:srgbClr val="3F3F3F"/>
                </a:solidFill>
                <a:latin typeface="Arial"/>
                <a:ea typeface="Arial"/>
                <a:cs typeface="Arial"/>
                <a:sym typeface="Arial"/>
              </a:rPr>
              <a:t>https://www.facebook.com/gizprofile/</a:t>
            </a:r>
            <a:endParaRPr sz="1333">
              <a:solidFill>
                <a:srgbClr val="3F3F3F"/>
              </a:solidFill>
              <a:latin typeface="Arial"/>
              <a:ea typeface="Arial"/>
              <a:cs typeface="Arial"/>
              <a:sym typeface="Arial"/>
            </a:endParaRPr>
          </a:p>
        </p:txBody>
      </p:sp>
      <p:sp>
        <p:nvSpPr>
          <p:cNvPr id="371" name="Google Shape;371;p31"/>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372" name="Google Shape;372;p31"/>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373" name="Google Shape;373;p31"/>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28667349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olo encabezado">
  <p:cSld name="Solo encabezado">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32"/>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377" name="Google Shape;377;p32"/>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378" name="Google Shape;378;p32"/>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52428809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olo encabezado (altern.)">
  <p:cSld name="Solo encabezado (altern.)">
    <p:spTree>
      <p:nvGrpSpPr>
        <p:cNvPr id="1" name="Shape 379"/>
        <p:cNvGrpSpPr/>
        <p:nvPr/>
      </p:nvGrpSpPr>
      <p:grpSpPr>
        <a:xfrm>
          <a:off x="0" y="0"/>
          <a:ext cx="0" cy="0"/>
          <a:chOff x="0" y="0"/>
          <a:chExt cx="0" cy="0"/>
        </a:xfrm>
      </p:grpSpPr>
      <p:sp>
        <p:nvSpPr>
          <p:cNvPr id="380" name="Google Shape;380;p33"/>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81" name="Google Shape;381;p33"/>
          <p:cNvGrpSpPr/>
          <p:nvPr/>
        </p:nvGrpSpPr>
        <p:grpSpPr>
          <a:xfrm rot="10800000" flipH="1">
            <a:off x="164180" y="5311118"/>
            <a:ext cx="3094437" cy="822639"/>
            <a:chOff x="4846637" y="119557"/>
            <a:chExt cx="3783013" cy="1005693"/>
          </a:xfrm>
        </p:grpSpPr>
        <p:sp>
          <p:nvSpPr>
            <p:cNvPr id="382" name="Google Shape;382;p33"/>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2" r="-22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83" name="Google Shape;383;p33"/>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84" name="Google Shape;384;p33"/>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85" name="Google Shape;385;p33"/>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386" name="Google Shape;386;p33"/>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sp>
        <p:nvSpPr>
          <p:cNvPr id="387" name="Google Shape;387;p33"/>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388" name="Google Shape;388;p33"/>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389" name="Google Shape;389;p33"/>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448208386"/>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e de imprenta">
  <p:cSld name="Pie de imprenta">
    <p:spTree>
      <p:nvGrpSpPr>
        <p:cNvPr id="1" name="Shape 390"/>
        <p:cNvGrpSpPr/>
        <p:nvPr/>
      </p:nvGrpSpPr>
      <p:grpSpPr>
        <a:xfrm>
          <a:off x="0" y="0"/>
          <a:ext cx="0" cy="0"/>
          <a:chOff x="0" y="0"/>
          <a:chExt cx="0" cy="0"/>
        </a:xfrm>
      </p:grpSpPr>
      <p:sp>
        <p:nvSpPr>
          <p:cNvPr id="391" name="Google Shape;391;p34"/>
          <p:cNvSpPr txBox="1">
            <a:spLocks noGrp="1"/>
          </p:cNvSpPr>
          <p:nvPr>
            <p:ph type="body" idx="1"/>
          </p:nvPr>
        </p:nvSpPr>
        <p:spPr>
          <a:xfrm>
            <a:off x="3813443" y="431341"/>
            <a:ext cx="6815481" cy="574260"/>
          </a:xfrm>
          <a:prstGeom prst="rect">
            <a:avLst/>
          </a:prstGeom>
          <a:noFill/>
          <a:ln>
            <a:noFill/>
          </a:ln>
        </p:spPr>
        <p:txBody>
          <a:bodyPr spcFirstLastPara="1" wrap="square" lIns="0" tIns="0" rIns="72000" bIns="0" anchor="t" anchorCtr="0">
            <a:noAutofit/>
          </a:bodyPr>
          <a:lstStyle>
            <a:lvl1pPr marL="457200" marR="0" lvl="0" indent="-228600" algn="l">
              <a:lnSpc>
                <a:spcPct val="100000"/>
              </a:lnSpc>
              <a:spcBef>
                <a:spcPts val="0"/>
              </a:spcBef>
              <a:spcAft>
                <a:spcPts val="0"/>
              </a:spcAft>
              <a:buClr>
                <a:schemeClr val="accent1"/>
              </a:buClr>
              <a:buSzPts val="933"/>
              <a:buFont typeface="Arial"/>
              <a:buNone/>
              <a:defRPr sz="933" b="1">
                <a:solidFill>
                  <a:schemeClr val="accent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34"/>
          <p:cNvSpPr/>
          <p:nvPr/>
        </p:nvSpPr>
        <p:spPr>
          <a:xfrm>
            <a:off x="600661" y="1475895"/>
            <a:ext cx="4286015" cy="1688283"/>
          </a:xfrm>
          <a:prstGeom prst="rect">
            <a:avLst/>
          </a:prstGeom>
          <a:noFill/>
          <a:ln>
            <a:noFill/>
          </a:ln>
        </p:spPr>
        <p:txBody>
          <a:bodyPr spcFirstLastPara="1" wrap="square" lIns="0" tIns="0" rIns="91425" bIns="45700" anchor="t" anchorCtr="0">
            <a:noAutofit/>
          </a:bodyPr>
          <a:lstStyle/>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Como empresa federal, la GIZ asiste al Gobierno de la República Federal de Alemania en su labor para alcanzar sus objetivos en el ámbito de la cooperación internacional para el desarrollo sostenible.</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67"/>
              <a:buFont typeface="Arial"/>
              <a:buNone/>
            </a:pPr>
            <a:endParaRPr sz="10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67"/>
              <a:buFont typeface="Arial"/>
              <a:buNone/>
            </a:pPr>
            <a:r>
              <a:rPr lang="es-MX" sz="1067" b="1" i="0" u="none" strike="noStrike" cap="none">
                <a:solidFill>
                  <a:srgbClr val="000000"/>
                </a:solidFill>
                <a:latin typeface="Arial"/>
                <a:ea typeface="Arial"/>
                <a:cs typeface="Arial"/>
                <a:sym typeface="Arial"/>
              </a:rPr>
              <a:t>Publicado por: </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Deutsche Gesellschaft für </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Internationale Zusammenarbeit (GIZ) GmbH</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67"/>
              <a:buFont typeface="Arial"/>
              <a:buNone/>
            </a:pPr>
            <a:endParaRPr sz="10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Domicilios de la Sociedad </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Bonn y Eschborn, Alemania </a:t>
            </a:r>
            <a:endParaRPr sz="1800">
              <a:solidFill>
                <a:schemeClr val="dk1"/>
              </a:solidFill>
              <a:latin typeface="Arial"/>
              <a:ea typeface="Arial"/>
              <a:cs typeface="Arial"/>
              <a:sym typeface="Arial"/>
            </a:endParaRPr>
          </a:p>
        </p:txBody>
      </p:sp>
      <p:sp>
        <p:nvSpPr>
          <p:cNvPr id="393" name="Google Shape;393;p34"/>
          <p:cNvSpPr txBox="1">
            <a:spLocks noGrp="1"/>
          </p:cNvSpPr>
          <p:nvPr>
            <p:ph type="body" idx="2"/>
          </p:nvPr>
        </p:nvSpPr>
        <p:spPr>
          <a:xfrm>
            <a:off x="600660" y="3397146"/>
            <a:ext cx="4619229" cy="2350191"/>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800"/>
              </a:spcBef>
              <a:spcAft>
                <a:spcPts val="0"/>
              </a:spcAft>
              <a:buClr>
                <a:srgbClr val="000000"/>
              </a:buClr>
              <a:buSzPts val="1067"/>
              <a:buNone/>
              <a:defRPr sz="1067" b="0" i="0" u="none" strike="noStrike" cap="none">
                <a:solidFill>
                  <a:srgbClr val="000000"/>
                </a:solidFill>
                <a:latin typeface="Arial"/>
                <a:ea typeface="Arial"/>
                <a:cs typeface="Arial"/>
                <a:sym typeface="Arial"/>
              </a:defRPr>
            </a:lvl1pPr>
            <a:lvl2pPr marL="914400" lvl="1" indent="-228600" algn="l">
              <a:lnSpc>
                <a:spcPct val="90000"/>
              </a:lnSpc>
              <a:spcBef>
                <a:spcPts val="800"/>
              </a:spcBef>
              <a:spcAft>
                <a:spcPts val="0"/>
              </a:spcAft>
              <a:buSzPts val="1067"/>
              <a:buNone/>
              <a:defRPr sz="1067" b="0" i="0" u="none" strike="noStrike" cap="none">
                <a:solidFill>
                  <a:srgbClr val="000000"/>
                </a:solidFill>
                <a:latin typeface="Arial"/>
                <a:ea typeface="Arial"/>
                <a:cs typeface="Arial"/>
                <a:sym typeface="Arial"/>
              </a:defRPr>
            </a:lvl2pPr>
            <a:lvl3pPr marL="1371600" lvl="2" indent="-313245" algn="l">
              <a:lnSpc>
                <a:spcPct val="90000"/>
              </a:lnSpc>
              <a:spcBef>
                <a:spcPts val="800"/>
              </a:spcBef>
              <a:spcAft>
                <a:spcPts val="0"/>
              </a:spcAft>
              <a:buSzPts val="1333"/>
              <a:buChar char="−"/>
              <a:defRPr sz="1333" b="0" i="0" u="none" strike="noStrike" cap="none">
                <a:solidFill>
                  <a:srgbClr val="000000"/>
                </a:solidFill>
                <a:latin typeface="Arial"/>
                <a:ea typeface="Arial"/>
                <a:cs typeface="Arial"/>
                <a:sym typeface="Arial"/>
              </a:defRPr>
            </a:lvl3pPr>
            <a:lvl4pPr marL="1828800" lvl="3"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4pPr>
            <a:lvl5pPr marL="2286000" lvl="4"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34"/>
          <p:cNvSpPr txBox="1">
            <a:spLocks noGrp="1"/>
          </p:cNvSpPr>
          <p:nvPr>
            <p:ph type="body" idx="3"/>
          </p:nvPr>
        </p:nvSpPr>
        <p:spPr>
          <a:xfrm>
            <a:off x="5848718" y="1475896"/>
            <a:ext cx="4570903" cy="2594357"/>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800"/>
              </a:spcBef>
              <a:spcAft>
                <a:spcPts val="0"/>
              </a:spcAft>
              <a:buClr>
                <a:srgbClr val="000000"/>
              </a:buClr>
              <a:buSzPts val="1067"/>
              <a:buNone/>
              <a:defRPr sz="1067" b="0" i="0" u="none" strike="noStrike" cap="none">
                <a:solidFill>
                  <a:srgbClr val="000000"/>
                </a:solidFill>
                <a:latin typeface="Arial"/>
                <a:ea typeface="Arial"/>
                <a:cs typeface="Arial"/>
                <a:sym typeface="Arial"/>
              </a:defRPr>
            </a:lvl1pPr>
            <a:lvl2pPr marL="914400" lvl="1" indent="-228600" algn="l">
              <a:lnSpc>
                <a:spcPct val="100000"/>
              </a:lnSpc>
              <a:spcBef>
                <a:spcPts val="800"/>
              </a:spcBef>
              <a:spcAft>
                <a:spcPts val="0"/>
              </a:spcAft>
              <a:buSzPts val="1067"/>
              <a:buNone/>
              <a:defRPr sz="1067" b="0" i="0" u="none" strike="noStrike" cap="none">
                <a:solidFill>
                  <a:srgbClr val="000000"/>
                </a:solidFill>
                <a:latin typeface="Arial"/>
                <a:ea typeface="Arial"/>
                <a:cs typeface="Arial"/>
                <a:sym typeface="Arial"/>
              </a:defRPr>
            </a:lvl2pPr>
            <a:lvl3pPr marL="1371600" lvl="2" indent="-313245" algn="l">
              <a:lnSpc>
                <a:spcPct val="90000"/>
              </a:lnSpc>
              <a:spcBef>
                <a:spcPts val="800"/>
              </a:spcBef>
              <a:spcAft>
                <a:spcPts val="0"/>
              </a:spcAft>
              <a:buSzPts val="1333"/>
              <a:buChar char="−"/>
              <a:defRPr sz="1333" b="0" i="0" u="none" strike="noStrike" cap="none">
                <a:solidFill>
                  <a:srgbClr val="000000"/>
                </a:solidFill>
                <a:latin typeface="Arial"/>
                <a:ea typeface="Arial"/>
                <a:cs typeface="Arial"/>
                <a:sym typeface="Arial"/>
              </a:defRPr>
            </a:lvl3pPr>
            <a:lvl4pPr marL="1828800" lvl="3"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4pPr>
            <a:lvl5pPr marL="2286000" lvl="4"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34"/>
          <p:cNvSpPr txBox="1"/>
          <p:nvPr/>
        </p:nvSpPr>
        <p:spPr>
          <a:xfrm>
            <a:off x="599757" y="320283"/>
            <a:ext cx="3739345" cy="720725"/>
          </a:xfrm>
          <a:prstGeom prst="rect">
            <a:avLst/>
          </a:prstGeom>
          <a:noFill/>
          <a:ln>
            <a:noFill/>
          </a:ln>
        </p:spPr>
        <p:txBody>
          <a:bodyPr spcFirstLastPara="1" wrap="square" lIns="0" tIns="0" rIns="96000" bIns="0" anchor="b" anchorCtr="0">
            <a:noAutofit/>
          </a:bodyPr>
          <a:lstStyle/>
          <a:p>
            <a:pPr marL="0" marR="0" lvl="0" indent="0" algn="l" rtl="0">
              <a:lnSpc>
                <a:spcPct val="90000"/>
              </a:lnSpc>
              <a:spcBef>
                <a:spcPts val="0"/>
              </a:spcBef>
              <a:spcAft>
                <a:spcPts val="0"/>
              </a:spcAft>
              <a:buClr>
                <a:schemeClr val="dk1"/>
              </a:buClr>
              <a:buSzPts val="2400"/>
              <a:buFont typeface="Arial"/>
              <a:buNone/>
            </a:pPr>
            <a:r>
              <a:rPr lang="es-MX" sz="2400" b="1" cap="none">
                <a:solidFill>
                  <a:schemeClr val="dk1"/>
                </a:solidFill>
                <a:latin typeface="Arial"/>
                <a:ea typeface="Arial"/>
                <a:cs typeface="Arial"/>
                <a:sym typeface="Arial"/>
              </a:rPr>
              <a:t>Pie de imprenta</a:t>
            </a:r>
            <a:endParaRPr sz="1800">
              <a:solidFill>
                <a:schemeClr val="dk1"/>
              </a:solidFill>
              <a:latin typeface="Arial"/>
              <a:ea typeface="Arial"/>
              <a:cs typeface="Arial"/>
              <a:sym typeface="Arial"/>
            </a:endParaRPr>
          </a:p>
        </p:txBody>
      </p:sp>
      <p:sp>
        <p:nvSpPr>
          <p:cNvPr id="396" name="Google Shape;396;p34"/>
          <p:cNvSpPr txBox="1">
            <a:spLocks noGrp="1"/>
          </p:cNvSpPr>
          <p:nvPr>
            <p:ph type="body" idx="4"/>
          </p:nvPr>
        </p:nvSpPr>
        <p:spPr>
          <a:xfrm>
            <a:off x="5848350" y="4276011"/>
            <a:ext cx="2863849" cy="147733"/>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rgbClr val="000000"/>
              </a:buClr>
              <a:buSzPts val="1067"/>
              <a:buNone/>
              <a:defRPr sz="1067">
                <a:solidFill>
                  <a:srgbClr val="000000"/>
                </a:solidFill>
              </a:defRPr>
            </a:lvl1pPr>
            <a:lvl2pPr marL="914400" lvl="1" indent="-342900" algn="l">
              <a:lnSpc>
                <a:spcPct val="90000"/>
              </a:lnSpc>
              <a:spcBef>
                <a:spcPts val="800"/>
              </a:spcBef>
              <a:spcAft>
                <a:spcPts val="0"/>
              </a:spcAft>
              <a:buSzPts val="1800"/>
              <a:buChar char="▪"/>
              <a:defRPr sz="1800"/>
            </a:lvl2pPr>
            <a:lvl3pPr marL="1371600" lvl="2" indent="-342900" algn="l">
              <a:lnSpc>
                <a:spcPct val="90000"/>
              </a:lnSpc>
              <a:spcBef>
                <a:spcPts val="800"/>
              </a:spcBef>
              <a:spcAft>
                <a:spcPts val="0"/>
              </a:spcAft>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34"/>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398" name="Google Shape;398;p34"/>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399" name="Google Shape;399;p34"/>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3370453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otografías y fuentes">
  <p:cSld name="Fotografías y fuentes">
    <p:spTree>
      <p:nvGrpSpPr>
        <p:cNvPr id="1" name="Shape 400"/>
        <p:cNvGrpSpPr/>
        <p:nvPr/>
      </p:nvGrpSpPr>
      <p:grpSpPr>
        <a:xfrm>
          <a:off x="0" y="0"/>
          <a:ext cx="0" cy="0"/>
          <a:chOff x="0" y="0"/>
          <a:chExt cx="0" cy="0"/>
        </a:xfrm>
      </p:grpSpPr>
      <p:sp>
        <p:nvSpPr>
          <p:cNvPr id="401" name="Google Shape;401;p35"/>
          <p:cNvSpPr txBox="1">
            <a:spLocks noGrp="1"/>
          </p:cNvSpPr>
          <p:nvPr>
            <p:ph type="body" idx="1"/>
          </p:nvPr>
        </p:nvSpPr>
        <p:spPr>
          <a:xfrm>
            <a:off x="600660" y="1475895"/>
            <a:ext cx="9563579" cy="4626708"/>
          </a:xfrm>
          <a:prstGeom prst="rect">
            <a:avLst/>
          </a:prstGeom>
          <a:noFill/>
          <a:ln>
            <a:noFill/>
          </a:ln>
        </p:spPr>
        <p:txBody>
          <a:bodyPr spcFirstLastPara="1" wrap="square" lIns="0" tIns="0" rIns="72000" bIns="0" anchor="t" anchorCtr="0">
            <a:noAutofit/>
          </a:bodyPr>
          <a:lstStyle>
            <a:lvl1pPr marL="457200" marR="0" lvl="0" indent="-228600" algn="l">
              <a:lnSpc>
                <a:spcPct val="100000"/>
              </a:lnSpc>
              <a:spcBef>
                <a:spcPts val="0"/>
              </a:spcBef>
              <a:spcAft>
                <a:spcPts val="0"/>
              </a:spcAft>
              <a:buClr>
                <a:srgbClr val="000000"/>
              </a:buClr>
              <a:buSzPts val="1067"/>
              <a:buFont typeface="Arial"/>
              <a:buNone/>
              <a:defRPr sz="1067" b="0" i="0" u="none" strike="noStrike" cap="none">
                <a:solidFill>
                  <a:srgbClr val="000000"/>
                </a:solidFill>
                <a:latin typeface="Arial"/>
                <a:ea typeface="Arial"/>
                <a:cs typeface="Arial"/>
                <a:sym typeface="Arial"/>
              </a:defRPr>
            </a:lvl1pPr>
            <a:lvl2pPr marL="914400" lvl="1" indent="-228600" algn="l">
              <a:lnSpc>
                <a:spcPct val="90000"/>
              </a:lnSpc>
              <a:spcBef>
                <a:spcPts val="800"/>
              </a:spcBef>
              <a:spcAft>
                <a:spcPts val="0"/>
              </a:spcAft>
              <a:buSzPts val="1067"/>
              <a:buNone/>
              <a:defRPr sz="1067" b="0" i="0" u="none" strike="noStrike" cap="none">
                <a:solidFill>
                  <a:srgbClr val="000000"/>
                </a:solidFill>
                <a:latin typeface="Arial"/>
                <a:ea typeface="Arial"/>
                <a:cs typeface="Arial"/>
                <a:sym typeface="Arial"/>
              </a:defRPr>
            </a:lvl2pPr>
            <a:lvl3pPr marL="1371600" lvl="2" indent="-313245" algn="l">
              <a:lnSpc>
                <a:spcPct val="90000"/>
              </a:lnSpc>
              <a:spcBef>
                <a:spcPts val="800"/>
              </a:spcBef>
              <a:spcAft>
                <a:spcPts val="0"/>
              </a:spcAft>
              <a:buSzPts val="1333"/>
              <a:buChar char="−"/>
              <a:defRPr sz="1333" b="0" i="0" u="none" strike="noStrike" cap="none">
                <a:solidFill>
                  <a:srgbClr val="000000"/>
                </a:solidFill>
                <a:latin typeface="Arial"/>
                <a:ea typeface="Arial"/>
                <a:cs typeface="Arial"/>
                <a:sym typeface="Arial"/>
              </a:defRPr>
            </a:lvl3pPr>
            <a:lvl4pPr marL="1828800" lvl="3"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4pPr>
            <a:lvl5pPr marL="2286000" lvl="4"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35"/>
          <p:cNvSpPr/>
          <p:nvPr/>
        </p:nvSpPr>
        <p:spPr>
          <a:xfrm>
            <a:off x="1036949" y="6535917"/>
            <a:ext cx="1445444" cy="213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sp>
        <p:nvSpPr>
          <p:cNvPr id="403" name="Google Shape;403;p35"/>
          <p:cNvSpPr txBox="1"/>
          <p:nvPr/>
        </p:nvSpPr>
        <p:spPr>
          <a:xfrm>
            <a:off x="599757" y="320283"/>
            <a:ext cx="9020495" cy="720725"/>
          </a:xfrm>
          <a:prstGeom prst="rect">
            <a:avLst/>
          </a:prstGeom>
          <a:noFill/>
          <a:ln>
            <a:noFill/>
          </a:ln>
        </p:spPr>
        <p:txBody>
          <a:bodyPr spcFirstLastPara="1" wrap="square" lIns="0" tIns="0" rIns="96000" bIns="0" anchor="b" anchorCtr="0">
            <a:noAutofit/>
          </a:bodyPr>
          <a:lstStyle/>
          <a:p>
            <a:pPr marL="0" marR="0" lvl="0" indent="0" algn="l" rtl="0">
              <a:lnSpc>
                <a:spcPct val="90000"/>
              </a:lnSpc>
              <a:spcBef>
                <a:spcPts val="0"/>
              </a:spcBef>
              <a:spcAft>
                <a:spcPts val="0"/>
              </a:spcAft>
              <a:buClr>
                <a:schemeClr val="dk1"/>
              </a:buClr>
              <a:buSzPts val="2400"/>
              <a:buFont typeface="Arial"/>
              <a:buNone/>
            </a:pPr>
            <a:r>
              <a:rPr lang="es-MX" sz="2400" b="1" cap="none">
                <a:solidFill>
                  <a:schemeClr val="dk1"/>
                </a:solidFill>
                <a:latin typeface="Arial"/>
                <a:ea typeface="Arial"/>
                <a:cs typeface="Arial"/>
                <a:sym typeface="Arial"/>
              </a:rPr>
              <a:t>Fotografías/fuentes:</a:t>
            </a:r>
            <a:endParaRPr sz="2400" b="1"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9906605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Diapositiva de cie">
  <p:cSld name="Diapositiva de cie">
    <p:spTree>
      <p:nvGrpSpPr>
        <p:cNvPr id="1" name="Shape 404"/>
        <p:cNvGrpSpPr/>
        <p:nvPr/>
      </p:nvGrpSpPr>
      <p:grpSpPr>
        <a:xfrm>
          <a:off x="0" y="0"/>
          <a:ext cx="0" cy="0"/>
          <a:chOff x="0" y="0"/>
          <a:chExt cx="0" cy="0"/>
        </a:xfrm>
      </p:grpSpPr>
      <p:pic>
        <p:nvPicPr>
          <p:cNvPr id="405" name="Google Shape;405;p36" descr="Ein Bild, das Kette enthält.&#10;&#10;Automatisch generierte Beschreibung"/>
          <p:cNvPicPr preferRelativeResize="0"/>
          <p:nvPr/>
        </p:nvPicPr>
        <p:blipFill rotWithShape="1">
          <a:blip r:embed="rId2">
            <a:alphaModFix/>
          </a:blip>
          <a:srcRect t="233" b="15579"/>
          <a:stretch/>
        </p:blipFill>
        <p:spPr>
          <a:xfrm>
            <a:off x="164181" y="165101"/>
            <a:ext cx="11858487" cy="5444047"/>
          </a:xfrm>
          <a:prstGeom prst="rect">
            <a:avLst/>
          </a:prstGeom>
          <a:noFill/>
          <a:ln>
            <a:noFill/>
          </a:ln>
        </p:spPr>
      </p:pic>
      <p:pic>
        <p:nvPicPr>
          <p:cNvPr id="406" name="Google Shape;406;p36" descr="Ein Bild, das Säge enthält.&#10;&#10;Automatisch generierte Beschreibung"/>
          <p:cNvPicPr preferRelativeResize="0"/>
          <p:nvPr/>
        </p:nvPicPr>
        <p:blipFill rotWithShape="1">
          <a:blip r:embed="rId3">
            <a:alphaModFix/>
          </a:blip>
          <a:srcRect/>
          <a:stretch/>
        </p:blipFill>
        <p:spPr>
          <a:xfrm>
            <a:off x="164180" y="856567"/>
            <a:ext cx="11860800" cy="5214544"/>
          </a:xfrm>
          <a:prstGeom prst="rect">
            <a:avLst/>
          </a:prstGeom>
          <a:noFill/>
          <a:ln>
            <a:noFill/>
          </a:ln>
        </p:spPr>
      </p:pic>
      <p:sp>
        <p:nvSpPr>
          <p:cNvPr id="407" name="Google Shape;407;p36"/>
          <p:cNvSpPr/>
          <p:nvPr/>
        </p:nvSpPr>
        <p:spPr>
          <a:xfrm>
            <a:off x="8815753" y="5609147"/>
            <a:ext cx="3206913" cy="19590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2"/>
              </a:solidFill>
              <a:latin typeface="Arial"/>
              <a:ea typeface="Arial"/>
              <a:cs typeface="Arial"/>
              <a:sym typeface="Arial"/>
            </a:endParaRPr>
          </a:p>
        </p:txBody>
      </p:sp>
      <p:sp>
        <p:nvSpPr>
          <p:cNvPr id="408" name="Google Shape;408;p36"/>
          <p:cNvSpPr/>
          <p:nvPr/>
        </p:nvSpPr>
        <p:spPr>
          <a:xfrm>
            <a:off x="1620789" y="2077320"/>
            <a:ext cx="4705732" cy="30273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67"/>
              <a:buFont typeface="Arial"/>
              <a:buNone/>
            </a:pPr>
            <a:r>
              <a:rPr lang="es-MX" sz="1467" b="1" i="0" u="none" strike="noStrike" cap="none">
                <a:solidFill>
                  <a:srgbClr val="000000"/>
                </a:solidFill>
                <a:latin typeface="Arial"/>
                <a:ea typeface="Arial"/>
                <a:cs typeface="Arial"/>
                <a:sym typeface="Arial"/>
              </a:rPr>
              <a:t>Deutsche Gesellschaft für</a:t>
            </a:r>
            <a:br>
              <a:rPr lang="es-MX" sz="1467" b="1" i="0" u="none" strike="noStrike" cap="none">
                <a:solidFill>
                  <a:srgbClr val="000000"/>
                </a:solidFill>
                <a:latin typeface="Arial"/>
                <a:ea typeface="Arial"/>
                <a:cs typeface="Arial"/>
                <a:sym typeface="Arial"/>
              </a:rPr>
            </a:br>
            <a:r>
              <a:rPr lang="es-MX" sz="1467" b="1" i="0" u="none" strike="noStrike" cap="none">
                <a:solidFill>
                  <a:srgbClr val="000000"/>
                </a:solidFill>
                <a:latin typeface="Arial"/>
                <a:ea typeface="Arial"/>
                <a:cs typeface="Arial"/>
                <a:sym typeface="Arial"/>
              </a:rPr>
              <a:t>Internationale Zusammenarbeit (GIZ) GmbH</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67"/>
              <a:buFont typeface="Arial"/>
              <a:buNone/>
            </a:pPr>
            <a:endParaRPr sz="1467"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Domicilios de la Sociedad:</a:t>
            </a:r>
            <a:br>
              <a:rPr lang="es-MX" sz="1467">
                <a:solidFill>
                  <a:schemeClr val="dk1"/>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Bonn y Eschborn, Alemania</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67"/>
              <a:buFont typeface="Arial"/>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Friedrich-Ebert-Allee 36 + 40</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53113 Bonn, Alemania</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T  +49  228  44 60 - 0</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F  +49  228  44 60 - 17 66</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67"/>
              <a:buFont typeface="Arial"/>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E  info@giz.de</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I   </a:t>
            </a:r>
            <a:r>
              <a:rPr lang="es-MX" sz="533" b="0" i="0" u="none" strike="noStrike" cap="none">
                <a:solidFill>
                  <a:srgbClr val="000000"/>
                </a:solidFill>
                <a:latin typeface="Arial"/>
                <a:ea typeface="Arial"/>
                <a:cs typeface="Arial"/>
                <a:sym typeface="Arial"/>
              </a:rPr>
              <a:t> </a:t>
            </a:r>
            <a:r>
              <a:rPr lang="es-MX" sz="1467" b="0" i="0" u="none" strike="noStrike" cap="none">
                <a:solidFill>
                  <a:srgbClr val="000000"/>
                </a:solidFill>
                <a:latin typeface="Arial"/>
                <a:ea typeface="Arial"/>
                <a:cs typeface="Arial"/>
                <a:sym typeface="Arial"/>
              </a:rPr>
              <a:t>www.giz.de</a:t>
            </a:r>
            <a:endParaRPr sz="1467" b="0" i="0" u="none" strike="noStrike" cap="none">
              <a:solidFill>
                <a:srgbClr val="000000"/>
              </a:solidFill>
              <a:latin typeface="Arial"/>
              <a:ea typeface="Arial"/>
              <a:cs typeface="Arial"/>
              <a:sym typeface="Arial"/>
            </a:endParaRPr>
          </a:p>
        </p:txBody>
      </p:sp>
      <p:sp>
        <p:nvSpPr>
          <p:cNvPr id="409" name="Google Shape;409;p36"/>
          <p:cNvSpPr/>
          <p:nvPr/>
        </p:nvSpPr>
        <p:spPr>
          <a:xfrm>
            <a:off x="4700586" y="3413820"/>
            <a:ext cx="4294717" cy="9954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Dag-Hammarskjöld-Weg 1 - 5</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65760 Eschborn, Alemania</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T  +49  61 96  79 - 0</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F  +49  61 96  79 - 11 15</a:t>
            </a:r>
            <a:endParaRPr sz="1467" b="0" i="0" u="none" strike="noStrike" cap="none">
              <a:solidFill>
                <a:srgbClr val="000000"/>
              </a:solidFill>
              <a:latin typeface="Arial"/>
              <a:ea typeface="Arial"/>
              <a:cs typeface="Arial"/>
              <a:sym typeface="Arial"/>
            </a:endParaRPr>
          </a:p>
        </p:txBody>
      </p:sp>
      <p:pic>
        <p:nvPicPr>
          <p:cNvPr id="410" name="Google Shape;410;p36"/>
          <p:cNvPicPr preferRelativeResize="0"/>
          <p:nvPr/>
        </p:nvPicPr>
        <p:blipFill rotWithShape="1">
          <a:blip r:embed="rId4">
            <a:alphaModFix/>
          </a:blip>
          <a:srcRect/>
          <a:stretch/>
        </p:blipFill>
        <p:spPr>
          <a:xfrm>
            <a:off x="1702220" y="5929845"/>
            <a:ext cx="2200291" cy="607280"/>
          </a:xfrm>
          <a:prstGeom prst="rect">
            <a:avLst/>
          </a:prstGeom>
          <a:noFill/>
          <a:ln>
            <a:noFill/>
          </a:ln>
        </p:spPr>
      </p:pic>
    </p:spTree>
    <p:extLst>
      <p:ext uri="{BB962C8B-B14F-4D97-AF65-F5344CB8AC3E}">
        <p14:creationId xmlns:p14="http://schemas.microsoft.com/office/powerpoint/2010/main" val="379167054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folie Standard">
  <p:cSld name="Textfolie Standard">
    <p:spTree>
      <p:nvGrpSpPr>
        <p:cNvPr id="1" name="Shape 411"/>
        <p:cNvGrpSpPr/>
        <p:nvPr/>
      </p:nvGrpSpPr>
      <p:grpSpPr>
        <a:xfrm>
          <a:off x="0" y="0"/>
          <a:ext cx="0" cy="0"/>
          <a:chOff x="0" y="0"/>
          <a:chExt cx="0" cy="0"/>
        </a:xfrm>
      </p:grpSpPr>
      <p:sp>
        <p:nvSpPr>
          <p:cNvPr id="412" name="Google Shape;412;p37"/>
          <p:cNvSpPr txBox="1">
            <a:spLocks noGrp="1"/>
          </p:cNvSpPr>
          <p:nvPr>
            <p:ph type="body" idx="1"/>
          </p:nvPr>
        </p:nvSpPr>
        <p:spPr>
          <a:xfrm>
            <a:off x="599757" y="1361293"/>
            <a:ext cx="9563579"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800"/>
              <a:buNone/>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3" name="Google Shape;413;p37"/>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37"/>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ES"/>
              <a:t>Foro virtual: Financiamiento verde incluyente GIZ</a:t>
            </a:r>
            <a:endParaRPr/>
          </a:p>
        </p:txBody>
      </p:sp>
      <p:sp>
        <p:nvSpPr>
          <p:cNvPr id="415" name="Google Shape;415;p37"/>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r>
              <a:rPr lang="es-MX"/>
              <a:t>18.11.2020</a:t>
            </a:r>
            <a:endParaRPr/>
          </a:p>
        </p:txBody>
      </p:sp>
      <p:sp>
        <p:nvSpPr>
          <p:cNvPr id="416" name="Google Shape;416;p37"/>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28490682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451"/>
        <p:cNvGrpSpPr/>
        <p:nvPr/>
      </p:nvGrpSpPr>
      <p:grpSpPr>
        <a:xfrm>
          <a:off x="0" y="0"/>
          <a:ext cx="0" cy="0"/>
          <a:chOff x="0" y="0"/>
          <a:chExt cx="0" cy="0"/>
        </a:xfrm>
      </p:grpSpPr>
      <p:sp>
        <p:nvSpPr>
          <p:cNvPr id="452" name="Google Shape;4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3" name="Google Shape;453;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56" name="Google Shape;4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57" name="Google Shape;4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509317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Projekt 3">
  <p:cSld name="1_Projekt 3">
    <p:spTree>
      <p:nvGrpSpPr>
        <p:cNvPr id="1" name="Shape 417"/>
        <p:cNvGrpSpPr/>
        <p:nvPr/>
      </p:nvGrpSpPr>
      <p:grpSpPr>
        <a:xfrm>
          <a:off x="0" y="0"/>
          <a:ext cx="0" cy="0"/>
          <a:chOff x="0" y="0"/>
          <a:chExt cx="0" cy="0"/>
        </a:xfrm>
      </p:grpSpPr>
      <p:sp>
        <p:nvSpPr>
          <p:cNvPr id="418" name="Google Shape;418;p38"/>
          <p:cNvSpPr>
            <a:spLocks noGrp="1"/>
          </p:cNvSpPr>
          <p:nvPr>
            <p:ph type="pic" idx="2"/>
          </p:nvPr>
        </p:nvSpPr>
        <p:spPr>
          <a:xfrm>
            <a:off x="-1" y="1216840"/>
            <a:ext cx="3322803" cy="5641159"/>
          </a:xfrm>
          <a:prstGeom prst="rect">
            <a:avLst/>
          </a:prstGeom>
          <a:blipFill rotWithShape="1">
            <a:blip r:embed="rId2">
              <a:alphaModFix/>
            </a:blip>
            <a:stretch>
              <a:fillRect l="273" r="273"/>
            </a:stretch>
          </a:blipFill>
          <a:ln>
            <a:noFill/>
          </a:ln>
        </p:spPr>
        <p:txBody>
          <a:bodyPr spcFirstLastPara="1" wrap="square" lIns="360000" tIns="4032000" rIns="72000" bIns="0" anchor="t" anchorCtr="0">
            <a:noAutofit/>
          </a:bodyPr>
          <a:lstStyle>
            <a:lvl1pPr marR="0" lvl="0" algn="l" rtl="0">
              <a:lnSpc>
                <a:spcPct val="90000"/>
              </a:lnSpc>
              <a:spcBef>
                <a:spcPts val="0"/>
              </a:spcBef>
              <a:spcAft>
                <a:spcPts val="0"/>
              </a:spcAft>
              <a:buClr>
                <a:schemeClr val="dk1"/>
              </a:buClr>
              <a:buSzPts val="1600"/>
              <a:buFont typeface="Arial"/>
              <a:buNone/>
              <a:defRPr sz="2000" b="0" i="0" u="none" strike="noStrike" cap="none">
                <a:solidFill>
                  <a:srgbClr val="7F7F7F"/>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9" name="Google Shape;419;p38"/>
          <p:cNvSpPr txBox="1">
            <a:spLocks noGrp="1"/>
          </p:cNvSpPr>
          <p:nvPr>
            <p:ph type="title"/>
          </p:nvPr>
        </p:nvSpPr>
        <p:spPr>
          <a:xfrm>
            <a:off x="654380" y="215285"/>
            <a:ext cx="1112963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SzPts val="2400"/>
              <a:buNone/>
              <a:defRPr sz="28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38"/>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r>
              <a:rPr lang="es-ES"/>
              <a:t>Foro virtual: Financiamiento verde incluyente GIZ</a:t>
            </a:r>
            <a:endParaRPr/>
          </a:p>
        </p:txBody>
      </p:sp>
      <p:sp>
        <p:nvSpPr>
          <p:cNvPr id="421" name="Google Shape;421;p38"/>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r>
              <a:rPr lang="es-MX"/>
              <a:t>18.11.2020</a:t>
            </a:r>
            <a:endParaRPr/>
          </a:p>
        </p:txBody>
      </p:sp>
    </p:spTree>
    <p:extLst>
      <p:ext uri="{BB962C8B-B14F-4D97-AF65-F5344CB8AC3E}">
        <p14:creationId xmlns:p14="http://schemas.microsoft.com/office/powerpoint/2010/main" val="586149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leere Seite">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B43E0E55-8534-4BE3-A891-6657E9D3A554}"/>
              </a:ext>
            </a:extLst>
          </p:cNvPr>
          <p:cNvGrpSpPr/>
          <p:nvPr userDrawn="1"/>
        </p:nvGrpSpPr>
        <p:grpSpPr>
          <a:xfrm>
            <a:off x="0" y="805715"/>
            <a:ext cx="12219709" cy="5149022"/>
            <a:chOff x="-13854" y="1759527"/>
            <a:chExt cx="12219709" cy="4087995"/>
          </a:xfrm>
        </p:grpSpPr>
        <p:sp>
          <p:nvSpPr>
            <p:cNvPr id="6" name="3eea7b69-0fd6-46c6-b35d-522f175830ef">
              <a:extLst>
                <a:ext uri="{FF2B5EF4-FFF2-40B4-BE49-F238E27FC236}">
                  <a16:creationId xmlns:a16="http://schemas.microsoft.com/office/drawing/2014/main" id="{BC7A0133-F566-4081-92E8-06EB59FA1EC4}"/>
                </a:ext>
              </a:extLst>
            </p:cNvPr>
            <p:cNvSpPr/>
            <p:nvPr/>
          </p:nvSpPr>
          <p:spPr>
            <a:xfrm>
              <a:off x="-1" y="1759527"/>
              <a:ext cx="12205856" cy="408799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7" name="cf23d993-bef7-457d-af65-6d0ef266a597">
              <a:extLst>
                <a:ext uri="{FF2B5EF4-FFF2-40B4-BE49-F238E27FC236}">
                  <a16:creationId xmlns:a16="http://schemas.microsoft.com/office/drawing/2014/main" id="{2E368A6D-ABB2-45DD-A309-515161AF2091}"/>
                </a:ext>
              </a:extLst>
            </p:cNvPr>
            <p:cNvSpPr/>
            <p:nvPr/>
          </p:nvSpPr>
          <p:spPr>
            <a:xfrm>
              <a:off x="-13854" y="1759528"/>
              <a:ext cx="12205854" cy="4087994"/>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Datumsplatzhalter 1">
            <a:extLst>
              <a:ext uri="{FF2B5EF4-FFF2-40B4-BE49-F238E27FC236}">
                <a16:creationId xmlns:a16="http://schemas.microsoft.com/office/drawing/2014/main" id="{FD925B11-319B-47CF-BE4C-E802AEDEDE6E}"/>
              </a:ext>
            </a:extLst>
          </p:cNvPr>
          <p:cNvSpPr>
            <a:spLocks noGrp="1"/>
          </p:cNvSpPr>
          <p:nvPr>
            <p:ph type="dt" sz="half" idx="10"/>
          </p:nvPr>
        </p:nvSpPr>
        <p:spPr/>
        <p:txBody>
          <a:bodyPr/>
          <a:lstStyle/>
          <a:p>
            <a:r>
              <a:rPr lang="es-MX"/>
              <a:t>18.11.2020</a:t>
            </a:r>
            <a:endParaRPr lang="de-DE" dirty="0"/>
          </a:p>
        </p:txBody>
      </p:sp>
      <p:sp>
        <p:nvSpPr>
          <p:cNvPr id="3" name="Fußzeilenplatzhalter 2">
            <a:extLst>
              <a:ext uri="{FF2B5EF4-FFF2-40B4-BE49-F238E27FC236}">
                <a16:creationId xmlns:a16="http://schemas.microsoft.com/office/drawing/2014/main" id="{CE9D18EB-A900-49D0-A081-68DF26D23C12}"/>
              </a:ext>
            </a:extLst>
          </p:cNvPr>
          <p:cNvSpPr>
            <a:spLocks noGrp="1"/>
          </p:cNvSpPr>
          <p:nvPr>
            <p:ph type="ftr" sz="quarter" idx="11"/>
          </p:nvPr>
        </p:nvSpPr>
        <p:spPr/>
        <p:txBody>
          <a:bodyPr/>
          <a:lstStyle/>
          <a:p>
            <a:r>
              <a:rPr lang="es-ES"/>
              <a:t>Foro virtual: Financiamiento verde incluyente GIZ</a:t>
            </a:r>
            <a:endParaRPr lang="en-US" dirty="0"/>
          </a:p>
        </p:txBody>
      </p:sp>
    </p:spTree>
    <p:extLst>
      <p:ext uri="{BB962C8B-B14F-4D97-AF65-F5344CB8AC3E}">
        <p14:creationId xmlns:p14="http://schemas.microsoft.com/office/powerpoint/2010/main" val="2675597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4A887-A6CF-4D80-97EC-C59E9552CF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91FB1DD-9556-4C32-8A89-914485648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F54F040-00F4-4A5E-9EBC-35F90F873733}"/>
              </a:ext>
            </a:extLst>
          </p:cNvPr>
          <p:cNvSpPr>
            <a:spLocks noGrp="1"/>
          </p:cNvSpPr>
          <p:nvPr>
            <p:ph type="dt" sz="half" idx="10"/>
          </p:nvPr>
        </p:nvSpPr>
        <p:spPr/>
        <p:txBody>
          <a:bodyPr/>
          <a:lstStyle/>
          <a:p>
            <a:r>
              <a:rPr lang="es-MX"/>
              <a:t>18.11.2020</a:t>
            </a:r>
          </a:p>
        </p:txBody>
      </p:sp>
      <p:sp>
        <p:nvSpPr>
          <p:cNvPr id="5" name="Marcador de pie de página 4">
            <a:extLst>
              <a:ext uri="{FF2B5EF4-FFF2-40B4-BE49-F238E27FC236}">
                <a16:creationId xmlns:a16="http://schemas.microsoft.com/office/drawing/2014/main" id="{AEA563BA-A002-4A23-A17C-54A11148D99B}"/>
              </a:ext>
            </a:extLst>
          </p:cNvPr>
          <p:cNvSpPr>
            <a:spLocks noGrp="1"/>
          </p:cNvSpPr>
          <p:nvPr>
            <p:ph type="ftr" sz="quarter" idx="11"/>
          </p:nvPr>
        </p:nvSpPr>
        <p:spPr/>
        <p:txBody>
          <a:bodyPr/>
          <a:lstStyle/>
          <a:p>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832062BE-ABFD-4468-A3BF-265807243501}"/>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2093009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01F473-190C-4DAA-A20B-17CFE4C9F25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A321F3-C6BB-4062-BA14-5E9B3BD8A95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8D0F82-9EFE-4601-9F57-792CFCFEDE45}"/>
              </a:ext>
            </a:extLst>
          </p:cNvPr>
          <p:cNvSpPr>
            <a:spLocks noGrp="1"/>
          </p:cNvSpPr>
          <p:nvPr>
            <p:ph type="dt" sz="half" idx="10"/>
          </p:nvPr>
        </p:nvSpPr>
        <p:spPr/>
        <p:txBody>
          <a:bodyPr/>
          <a:lstStyle/>
          <a:p>
            <a:r>
              <a:rPr lang="es-MX"/>
              <a:t>18.11.2020</a:t>
            </a:r>
          </a:p>
        </p:txBody>
      </p:sp>
      <p:sp>
        <p:nvSpPr>
          <p:cNvPr id="5" name="Marcador de pie de página 4">
            <a:extLst>
              <a:ext uri="{FF2B5EF4-FFF2-40B4-BE49-F238E27FC236}">
                <a16:creationId xmlns:a16="http://schemas.microsoft.com/office/drawing/2014/main" id="{D5F42A66-9AEE-4ACF-A06B-97626D3DE471}"/>
              </a:ext>
            </a:extLst>
          </p:cNvPr>
          <p:cNvSpPr>
            <a:spLocks noGrp="1"/>
          </p:cNvSpPr>
          <p:nvPr>
            <p:ph type="ftr" sz="quarter" idx="11"/>
          </p:nvPr>
        </p:nvSpPr>
        <p:spPr/>
        <p:txBody>
          <a:bodyPr/>
          <a:lstStyle/>
          <a:p>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A31620A4-75FC-4A43-A848-28ED7C59FF0D}"/>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3317766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88F33-C3D0-46EC-BB3E-E7679244E4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7475C01-8CB5-4363-AE49-D727FBA5A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9093474-7272-405B-A555-3FDF4999D06C}"/>
              </a:ext>
            </a:extLst>
          </p:cNvPr>
          <p:cNvSpPr>
            <a:spLocks noGrp="1"/>
          </p:cNvSpPr>
          <p:nvPr>
            <p:ph type="dt" sz="half" idx="10"/>
          </p:nvPr>
        </p:nvSpPr>
        <p:spPr/>
        <p:txBody>
          <a:bodyPr/>
          <a:lstStyle/>
          <a:p>
            <a:r>
              <a:rPr lang="es-MX"/>
              <a:t>18.11.2020</a:t>
            </a:r>
          </a:p>
        </p:txBody>
      </p:sp>
      <p:sp>
        <p:nvSpPr>
          <p:cNvPr id="5" name="Marcador de pie de página 4">
            <a:extLst>
              <a:ext uri="{FF2B5EF4-FFF2-40B4-BE49-F238E27FC236}">
                <a16:creationId xmlns:a16="http://schemas.microsoft.com/office/drawing/2014/main" id="{D3E768A9-8019-47EA-9EE6-72555D596A05}"/>
              </a:ext>
            </a:extLst>
          </p:cNvPr>
          <p:cNvSpPr>
            <a:spLocks noGrp="1"/>
          </p:cNvSpPr>
          <p:nvPr>
            <p:ph type="ftr" sz="quarter" idx="11"/>
          </p:nvPr>
        </p:nvSpPr>
        <p:spPr/>
        <p:txBody>
          <a:bodyPr/>
          <a:lstStyle/>
          <a:p>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AA785A3D-08E4-4497-83D0-D7632C03C8C5}"/>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2166625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2530B-F0F3-4F72-B726-E2B3ABE3FF1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7BC7477-5A00-4CE1-81CF-951D2F61CBA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B11148C-F984-4211-BFD4-EEA2DC4020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5E86F47-5032-4ED6-8C5F-D6AD12620F81}"/>
              </a:ext>
            </a:extLst>
          </p:cNvPr>
          <p:cNvSpPr>
            <a:spLocks noGrp="1"/>
          </p:cNvSpPr>
          <p:nvPr>
            <p:ph type="dt" sz="half" idx="10"/>
          </p:nvPr>
        </p:nvSpPr>
        <p:spPr/>
        <p:txBody>
          <a:bodyPr/>
          <a:lstStyle/>
          <a:p>
            <a:r>
              <a:rPr lang="es-MX"/>
              <a:t>18.11.2020</a:t>
            </a:r>
          </a:p>
        </p:txBody>
      </p:sp>
      <p:sp>
        <p:nvSpPr>
          <p:cNvPr id="6" name="Marcador de pie de página 5">
            <a:extLst>
              <a:ext uri="{FF2B5EF4-FFF2-40B4-BE49-F238E27FC236}">
                <a16:creationId xmlns:a16="http://schemas.microsoft.com/office/drawing/2014/main" id="{AE31FCF6-7FA9-4379-9A32-917B07A86010}"/>
              </a:ext>
            </a:extLst>
          </p:cNvPr>
          <p:cNvSpPr>
            <a:spLocks noGrp="1"/>
          </p:cNvSpPr>
          <p:nvPr>
            <p:ph type="ftr" sz="quarter" idx="11"/>
          </p:nvPr>
        </p:nvSpPr>
        <p:spPr/>
        <p:txBody>
          <a:bodyPr/>
          <a:lstStyle/>
          <a:p>
            <a:r>
              <a:rPr lang="es-ES"/>
              <a:t>Foro virtual: Financiamiento verde incluyente GIZ</a:t>
            </a:r>
            <a:endParaRPr lang="es-MX"/>
          </a:p>
        </p:txBody>
      </p:sp>
      <p:sp>
        <p:nvSpPr>
          <p:cNvPr id="7" name="Marcador de número de diapositiva 6">
            <a:extLst>
              <a:ext uri="{FF2B5EF4-FFF2-40B4-BE49-F238E27FC236}">
                <a16:creationId xmlns:a16="http://schemas.microsoft.com/office/drawing/2014/main" id="{2D9999AD-C347-4681-BA4E-ABECFFC75086}"/>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4171240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DFD8D-1BCA-4A8F-B29D-496964034A6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EC89EAD-2ECB-4E2F-8125-DCEC9A6B13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29C4ADA-B194-4337-AC03-0EBC42AAD54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5FC94A9-D4EA-4DD8-B860-E6403D0C6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A0AADD-5276-4A87-AD4A-FAF84716A65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CAFC5F2-1D9F-4CA2-B34E-E5A84FB7637B}"/>
              </a:ext>
            </a:extLst>
          </p:cNvPr>
          <p:cNvSpPr>
            <a:spLocks noGrp="1"/>
          </p:cNvSpPr>
          <p:nvPr>
            <p:ph type="dt" sz="half" idx="10"/>
          </p:nvPr>
        </p:nvSpPr>
        <p:spPr/>
        <p:txBody>
          <a:bodyPr/>
          <a:lstStyle/>
          <a:p>
            <a:r>
              <a:rPr lang="es-MX"/>
              <a:t>18.11.2020</a:t>
            </a:r>
          </a:p>
        </p:txBody>
      </p:sp>
      <p:sp>
        <p:nvSpPr>
          <p:cNvPr id="8" name="Marcador de pie de página 7">
            <a:extLst>
              <a:ext uri="{FF2B5EF4-FFF2-40B4-BE49-F238E27FC236}">
                <a16:creationId xmlns:a16="http://schemas.microsoft.com/office/drawing/2014/main" id="{9077E21F-C89A-4901-80D3-123CF10D810F}"/>
              </a:ext>
            </a:extLst>
          </p:cNvPr>
          <p:cNvSpPr>
            <a:spLocks noGrp="1"/>
          </p:cNvSpPr>
          <p:nvPr>
            <p:ph type="ftr" sz="quarter" idx="11"/>
          </p:nvPr>
        </p:nvSpPr>
        <p:spPr/>
        <p:txBody>
          <a:bodyPr/>
          <a:lstStyle/>
          <a:p>
            <a:r>
              <a:rPr lang="es-ES"/>
              <a:t>Foro virtual: Financiamiento verde incluyente GIZ</a:t>
            </a:r>
            <a:endParaRPr lang="es-MX"/>
          </a:p>
        </p:txBody>
      </p:sp>
      <p:sp>
        <p:nvSpPr>
          <p:cNvPr id="9" name="Marcador de número de diapositiva 8">
            <a:extLst>
              <a:ext uri="{FF2B5EF4-FFF2-40B4-BE49-F238E27FC236}">
                <a16:creationId xmlns:a16="http://schemas.microsoft.com/office/drawing/2014/main" id="{CB8A868C-079C-4086-B96B-68D93B8322BC}"/>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2335414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EE0AF-3F1B-4F63-B47E-6703A70E1E6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EA0D3A9-0A6A-4640-831D-33A690FCEFE0}"/>
              </a:ext>
            </a:extLst>
          </p:cNvPr>
          <p:cNvSpPr>
            <a:spLocks noGrp="1"/>
          </p:cNvSpPr>
          <p:nvPr>
            <p:ph type="dt" sz="half" idx="10"/>
          </p:nvPr>
        </p:nvSpPr>
        <p:spPr/>
        <p:txBody>
          <a:bodyPr/>
          <a:lstStyle/>
          <a:p>
            <a:r>
              <a:rPr lang="es-MX"/>
              <a:t>18.11.2020</a:t>
            </a:r>
          </a:p>
        </p:txBody>
      </p:sp>
      <p:sp>
        <p:nvSpPr>
          <p:cNvPr id="4" name="Marcador de pie de página 3">
            <a:extLst>
              <a:ext uri="{FF2B5EF4-FFF2-40B4-BE49-F238E27FC236}">
                <a16:creationId xmlns:a16="http://schemas.microsoft.com/office/drawing/2014/main" id="{40EC1FDA-8E00-4400-9C62-A1FF6DE32B8B}"/>
              </a:ext>
            </a:extLst>
          </p:cNvPr>
          <p:cNvSpPr>
            <a:spLocks noGrp="1"/>
          </p:cNvSpPr>
          <p:nvPr>
            <p:ph type="ftr" sz="quarter" idx="11"/>
          </p:nvPr>
        </p:nvSpPr>
        <p:spPr/>
        <p:txBody>
          <a:bodyPr/>
          <a:lstStyle/>
          <a:p>
            <a:r>
              <a:rPr lang="es-ES"/>
              <a:t>Foro virtual: Financiamiento verde incluyente GIZ</a:t>
            </a:r>
            <a:endParaRPr lang="es-MX"/>
          </a:p>
        </p:txBody>
      </p:sp>
      <p:sp>
        <p:nvSpPr>
          <p:cNvPr id="5" name="Marcador de número de diapositiva 4">
            <a:extLst>
              <a:ext uri="{FF2B5EF4-FFF2-40B4-BE49-F238E27FC236}">
                <a16:creationId xmlns:a16="http://schemas.microsoft.com/office/drawing/2014/main" id="{B4B6545C-9AB0-4827-9AA1-1044A2B0BC82}"/>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799411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2BE6D4-C0FE-435B-8E28-73F8E1BF97C1}"/>
              </a:ext>
            </a:extLst>
          </p:cNvPr>
          <p:cNvSpPr>
            <a:spLocks noGrp="1"/>
          </p:cNvSpPr>
          <p:nvPr>
            <p:ph type="dt" sz="half" idx="10"/>
          </p:nvPr>
        </p:nvSpPr>
        <p:spPr/>
        <p:txBody>
          <a:bodyPr/>
          <a:lstStyle/>
          <a:p>
            <a:r>
              <a:rPr lang="es-MX"/>
              <a:t>18.11.2020</a:t>
            </a:r>
          </a:p>
        </p:txBody>
      </p:sp>
      <p:sp>
        <p:nvSpPr>
          <p:cNvPr id="3" name="Marcador de pie de página 2">
            <a:extLst>
              <a:ext uri="{FF2B5EF4-FFF2-40B4-BE49-F238E27FC236}">
                <a16:creationId xmlns:a16="http://schemas.microsoft.com/office/drawing/2014/main" id="{E8AB8B8C-25EA-4343-9CE7-107BDEB15A32}"/>
              </a:ext>
            </a:extLst>
          </p:cNvPr>
          <p:cNvSpPr>
            <a:spLocks noGrp="1"/>
          </p:cNvSpPr>
          <p:nvPr>
            <p:ph type="ftr" sz="quarter" idx="11"/>
          </p:nvPr>
        </p:nvSpPr>
        <p:spPr/>
        <p:txBody>
          <a:bodyPr/>
          <a:lstStyle/>
          <a:p>
            <a:r>
              <a:rPr lang="es-ES"/>
              <a:t>Foro virtual: Financiamiento verde incluyente GIZ</a:t>
            </a:r>
            <a:endParaRPr lang="es-MX"/>
          </a:p>
        </p:txBody>
      </p:sp>
      <p:sp>
        <p:nvSpPr>
          <p:cNvPr id="4" name="Marcador de número de diapositiva 3">
            <a:extLst>
              <a:ext uri="{FF2B5EF4-FFF2-40B4-BE49-F238E27FC236}">
                <a16:creationId xmlns:a16="http://schemas.microsoft.com/office/drawing/2014/main" id="{6C3E9AF9-46E1-4BF1-85E9-437AB20D5BA2}"/>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3324023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95991-C555-432F-ADB7-1B72E97EC5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6E99B1A-0DC3-4E7B-AAC9-DDA43E1E94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9C58A3B-F34E-46C4-AED3-E9B3FE8AE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CAC98C-5306-4C51-9607-D61EEC8F70BD}"/>
              </a:ext>
            </a:extLst>
          </p:cNvPr>
          <p:cNvSpPr>
            <a:spLocks noGrp="1"/>
          </p:cNvSpPr>
          <p:nvPr>
            <p:ph type="dt" sz="half" idx="10"/>
          </p:nvPr>
        </p:nvSpPr>
        <p:spPr/>
        <p:txBody>
          <a:bodyPr/>
          <a:lstStyle/>
          <a:p>
            <a:r>
              <a:rPr lang="es-MX"/>
              <a:t>18.11.2020</a:t>
            </a:r>
          </a:p>
        </p:txBody>
      </p:sp>
      <p:sp>
        <p:nvSpPr>
          <p:cNvPr id="6" name="Marcador de pie de página 5">
            <a:extLst>
              <a:ext uri="{FF2B5EF4-FFF2-40B4-BE49-F238E27FC236}">
                <a16:creationId xmlns:a16="http://schemas.microsoft.com/office/drawing/2014/main" id="{15E1840C-1B83-4EA5-BA87-41204480EE09}"/>
              </a:ext>
            </a:extLst>
          </p:cNvPr>
          <p:cNvSpPr>
            <a:spLocks noGrp="1"/>
          </p:cNvSpPr>
          <p:nvPr>
            <p:ph type="ftr" sz="quarter" idx="11"/>
          </p:nvPr>
        </p:nvSpPr>
        <p:spPr/>
        <p:txBody>
          <a:bodyPr/>
          <a:lstStyle/>
          <a:p>
            <a:r>
              <a:rPr lang="es-ES"/>
              <a:t>Foro virtual: Financiamiento verde incluyente GIZ</a:t>
            </a:r>
            <a:endParaRPr lang="es-MX"/>
          </a:p>
        </p:txBody>
      </p:sp>
      <p:sp>
        <p:nvSpPr>
          <p:cNvPr id="7" name="Marcador de número de diapositiva 6">
            <a:extLst>
              <a:ext uri="{FF2B5EF4-FFF2-40B4-BE49-F238E27FC236}">
                <a16:creationId xmlns:a16="http://schemas.microsoft.com/office/drawing/2014/main" id="{F991FD55-B975-4E62-A647-3C634969F9B8}"/>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185849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58"/>
        <p:cNvGrpSpPr/>
        <p:nvPr/>
      </p:nvGrpSpPr>
      <p:grpSpPr>
        <a:xfrm>
          <a:off x="0" y="0"/>
          <a:ext cx="0" cy="0"/>
          <a:chOff x="0" y="0"/>
          <a:chExt cx="0" cy="0"/>
        </a:xfrm>
      </p:grpSpPr>
      <p:sp>
        <p:nvSpPr>
          <p:cNvPr id="459" name="Google Shape;459;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1" name="Google Shape;461;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3" name="Google Shape;463;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65" name="Google Shape;4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66" name="Google Shape;46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2649733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3F1F3-BE86-4F8D-812A-C0BA0F0085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219F5F6-FE23-4B7D-9DEC-A63A282DE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E4E7C284-7802-414F-81C1-4CA6719BC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E256EA-0AD7-4AFD-8DD7-CF515E9E9902}"/>
              </a:ext>
            </a:extLst>
          </p:cNvPr>
          <p:cNvSpPr>
            <a:spLocks noGrp="1"/>
          </p:cNvSpPr>
          <p:nvPr>
            <p:ph type="dt" sz="half" idx="10"/>
          </p:nvPr>
        </p:nvSpPr>
        <p:spPr/>
        <p:txBody>
          <a:bodyPr/>
          <a:lstStyle/>
          <a:p>
            <a:r>
              <a:rPr lang="es-MX"/>
              <a:t>18.11.2020</a:t>
            </a:r>
          </a:p>
        </p:txBody>
      </p:sp>
      <p:sp>
        <p:nvSpPr>
          <p:cNvPr id="6" name="Marcador de pie de página 5">
            <a:extLst>
              <a:ext uri="{FF2B5EF4-FFF2-40B4-BE49-F238E27FC236}">
                <a16:creationId xmlns:a16="http://schemas.microsoft.com/office/drawing/2014/main" id="{C86574CD-D0A8-4884-BFD3-D79CE9CCAE93}"/>
              </a:ext>
            </a:extLst>
          </p:cNvPr>
          <p:cNvSpPr>
            <a:spLocks noGrp="1"/>
          </p:cNvSpPr>
          <p:nvPr>
            <p:ph type="ftr" sz="quarter" idx="11"/>
          </p:nvPr>
        </p:nvSpPr>
        <p:spPr/>
        <p:txBody>
          <a:bodyPr/>
          <a:lstStyle/>
          <a:p>
            <a:r>
              <a:rPr lang="es-ES"/>
              <a:t>Foro virtual: Financiamiento verde incluyente GIZ</a:t>
            </a:r>
            <a:endParaRPr lang="es-MX"/>
          </a:p>
        </p:txBody>
      </p:sp>
      <p:sp>
        <p:nvSpPr>
          <p:cNvPr id="7" name="Marcador de número de diapositiva 6">
            <a:extLst>
              <a:ext uri="{FF2B5EF4-FFF2-40B4-BE49-F238E27FC236}">
                <a16:creationId xmlns:a16="http://schemas.microsoft.com/office/drawing/2014/main" id="{6C969E49-F21D-46E8-A974-5DF696BC1000}"/>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285379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F7B01-3A72-4631-BD72-951D705C1D0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FFB3EDA-D195-4FE8-8507-D477D85A84C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972BC1B-8992-4F38-95D3-BD30BF06EDB2}"/>
              </a:ext>
            </a:extLst>
          </p:cNvPr>
          <p:cNvSpPr>
            <a:spLocks noGrp="1"/>
          </p:cNvSpPr>
          <p:nvPr>
            <p:ph type="dt" sz="half" idx="10"/>
          </p:nvPr>
        </p:nvSpPr>
        <p:spPr/>
        <p:txBody>
          <a:bodyPr/>
          <a:lstStyle/>
          <a:p>
            <a:r>
              <a:rPr lang="es-MX"/>
              <a:t>18.11.2020</a:t>
            </a:r>
          </a:p>
        </p:txBody>
      </p:sp>
      <p:sp>
        <p:nvSpPr>
          <p:cNvPr id="5" name="Marcador de pie de página 4">
            <a:extLst>
              <a:ext uri="{FF2B5EF4-FFF2-40B4-BE49-F238E27FC236}">
                <a16:creationId xmlns:a16="http://schemas.microsoft.com/office/drawing/2014/main" id="{920D1478-45B8-45E2-B42A-6C11C05A7E53}"/>
              </a:ext>
            </a:extLst>
          </p:cNvPr>
          <p:cNvSpPr>
            <a:spLocks noGrp="1"/>
          </p:cNvSpPr>
          <p:nvPr>
            <p:ph type="ftr" sz="quarter" idx="11"/>
          </p:nvPr>
        </p:nvSpPr>
        <p:spPr/>
        <p:txBody>
          <a:bodyPr/>
          <a:lstStyle/>
          <a:p>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0B9B1049-EF4A-49D5-93E4-7FDBC6796586}"/>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4049422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1167E3-0246-417E-B0ED-5A9B85B9D8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8EBC0BF-619B-4DC4-A7AB-02B86A8E3A4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BEE0041-0467-43F5-AA77-A2CD68FF3E56}"/>
              </a:ext>
            </a:extLst>
          </p:cNvPr>
          <p:cNvSpPr>
            <a:spLocks noGrp="1"/>
          </p:cNvSpPr>
          <p:nvPr>
            <p:ph type="dt" sz="half" idx="10"/>
          </p:nvPr>
        </p:nvSpPr>
        <p:spPr/>
        <p:txBody>
          <a:bodyPr/>
          <a:lstStyle/>
          <a:p>
            <a:r>
              <a:rPr lang="es-MX"/>
              <a:t>18.11.2020</a:t>
            </a:r>
          </a:p>
        </p:txBody>
      </p:sp>
      <p:sp>
        <p:nvSpPr>
          <p:cNvPr id="5" name="Marcador de pie de página 4">
            <a:extLst>
              <a:ext uri="{FF2B5EF4-FFF2-40B4-BE49-F238E27FC236}">
                <a16:creationId xmlns:a16="http://schemas.microsoft.com/office/drawing/2014/main" id="{FA47475D-50EF-4F16-A45F-FABFC0CE3FE2}"/>
              </a:ext>
            </a:extLst>
          </p:cNvPr>
          <p:cNvSpPr>
            <a:spLocks noGrp="1"/>
          </p:cNvSpPr>
          <p:nvPr>
            <p:ph type="ftr" sz="quarter" idx="11"/>
          </p:nvPr>
        </p:nvSpPr>
        <p:spPr/>
        <p:txBody>
          <a:bodyPr/>
          <a:lstStyle/>
          <a:p>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3792FDF4-AB4A-4C0C-B934-A39DD33EE634}"/>
              </a:ext>
            </a:extLst>
          </p:cNvPr>
          <p:cNvSpPr>
            <a:spLocks noGrp="1"/>
          </p:cNvSpPr>
          <p:nvPr>
            <p:ph type="sldNum" sz="quarter" idx="12"/>
          </p:nvPr>
        </p:nvSpPr>
        <p:spPr/>
        <p:txBody>
          <a:bodyPr/>
          <a:lstStyle/>
          <a:p>
            <a:fld id="{122C7D95-9403-4589-A911-0C8DE9BF70A8}" type="slidenum">
              <a:rPr lang="es-MX" smtClean="0"/>
              <a:t>‹Nº›</a:t>
            </a:fld>
            <a:endParaRPr lang="es-MX"/>
          </a:p>
        </p:txBody>
      </p:sp>
    </p:spTree>
    <p:extLst>
      <p:ext uri="{BB962C8B-B14F-4D97-AF65-F5344CB8AC3E}">
        <p14:creationId xmlns:p14="http://schemas.microsoft.com/office/powerpoint/2010/main" val="130589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67"/>
        <p:cNvGrpSpPr/>
        <p:nvPr/>
      </p:nvGrpSpPr>
      <p:grpSpPr>
        <a:xfrm>
          <a:off x="0" y="0"/>
          <a:ext cx="0" cy="0"/>
          <a:chOff x="0" y="0"/>
          <a:chExt cx="0" cy="0"/>
        </a:xfrm>
      </p:grpSpPr>
      <p:sp>
        <p:nvSpPr>
          <p:cNvPr id="468" name="Google Shape;46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70" name="Google Shape;4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71" name="Google Shape;4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23336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472"/>
        <p:cNvGrpSpPr/>
        <p:nvPr/>
      </p:nvGrpSpPr>
      <p:grpSpPr>
        <a:xfrm>
          <a:off x="0" y="0"/>
          <a:ext cx="0" cy="0"/>
          <a:chOff x="0" y="0"/>
          <a:chExt cx="0" cy="0"/>
        </a:xfrm>
      </p:grpSpPr>
      <p:sp>
        <p:nvSpPr>
          <p:cNvPr id="473" name="Google Shape;47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74" name="Google Shape;47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75" name="Google Shape;47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38280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476"/>
        <p:cNvGrpSpPr/>
        <p:nvPr/>
      </p:nvGrpSpPr>
      <p:grpSpPr>
        <a:xfrm>
          <a:off x="0" y="0"/>
          <a:ext cx="0" cy="0"/>
          <a:chOff x="0" y="0"/>
          <a:chExt cx="0" cy="0"/>
        </a:xfrm>
      </p:grpSpPr>
      <p:sp>
        <p:nvSpPr>
          <p:cNvPr id="477" name="Google Shape;477;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8" name="Google Shape;478;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9" name="Google Shape;479;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0" name="Google Shape;48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MX"/>
              <a:t>18.11.2020</a:t>
            </a:r>
            <a:endParaRPr/>
          </a:p>
        </p:txBody>
      </p:sp>
      <p:sp>
        <p:nvSpPr>
          <p:cNvPr id="481" name="Google Shape;48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a:t>Foro virtual: Financiamiento verde incluyente GIZ</a:t>
            </a:r>
            <a:endParaRPr/>
          </a:p>
        </p:txBody>
      </p:sp>
      <p:sp>
        <p:nvSpPr>
          <p:cNvPr id="482" name="Google Shape;48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04136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theme" Target="../theme/theme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image" Target="../media/image4.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4" name="Google Shape;424;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5" name="Google Shape;42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s-MX"/>
              <a:t>18.11.2020</a:t>
            </a:r>
            <a:endParaRPr/>
          </a:p>
        </p:txBody>
      </p:sp>
      <p:sp>
        <p:nvSpPr>
          <p:cNvPr id="426" name="Google Shape;42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s-ES"/>
              <a:t>Foro virtual: Financiamiento verde incluyente GIZ</a:t>
            </a:r>
            <a:endParaRPr/>
          </a:p>
        </p:txBody>
      </p:sp>
      <p:sp>
        <p:nvSpPr>
          <p:cNvPr id="427" name="Google Shape;42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3818065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40">
            <a:alphaModFix/>
          </a:blip>
          <a:srcRect r="64013"/>
          <a:stretch/>
        </p:blipFill>
        <p:spPr>
          <a:xfrm>
            <a:off x="11589389" y="6371813"/>
            <a:ext cx="413113" cy="316833"/>
          </a:xfrm>
          <a:prstGeom prst="rect">
            <a:avLst/>
          </a:prstGeom>
          <a:noFill/>
          <a:ln>
            <a:noFill/>
          </a:ln>
        </p:spPr>
      </p:pic>
      <p:sp>
        <p:nvSpPr>
          <p:cNvPr id="11" name="Google Shape;11;p1"/>
          <p:cNvSpPr/>
          <p:nvPr/>
        </p:nvSpPr>
        <p:spPr>
          <a:xfrm>
            <a:off x="10890251" y="6133759"/>
            <a:ext cx="1132416" cy="69195"/>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2"/>
              </a:solidFill>
              <a:latin typeface="Arial"/>
              <a:ea typeface="Arial"/>
              <a:cs typeface="Arial"/>
              <a:sym typeface="Arial"/>
            </a:endParaRPr>
          </a:p>
        </p:txBody>
      </p:sp>
      <p:sp>
        <p:nvSpPr>
          <p:cNvPr id="12" name="Google Shape;12;p1"/>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7F7F7F"/>
              </a:buClr>
              <a:buSzPts val="1400"/>
              <a:buFont typeface="Arial"/>
              <a:buNone/>
              <a:defRPr sz="800" b="0" i="0" u="none" strike="noStrike" cap="none">
                <a:solidFill>
                  <a:srgbClr val="7F7F7F"/>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r>
              <a:rPr lang="es-ES"/>
              <a:t>Foro virtual: Financiamiento verde incluyente GIZ</a:t>
            </a:r>
            <a:endParaRPr/>
          </a:p>
        </p:txBody>
      </p:sp>
      <p:sp>
        <p:nvSpPr>
          <p:cNvPr id="13" name="Google Shape;13;p1"/>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7F7F7F"/>
              </a:buClr>
              <a:buSzPts val="1400"/>
              <a:buFont typeface="Arial"/>
              <a:buNone/>
              <a:defRPr sz="800" b="0" i="0" u="none" strike="noStrike" cap="none">
                <a:solidFill>
                  <a:srgbClr val="7F7F7F"/>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r>
              <a:rPr lang="es-MX"/>
              <a:t>18.11.2020</a:t>
            </a:r>
            <a:endParaRPr/>
          </a:p>
        </p:txBody>
      </p:sp>
      <p:sp>
        <p:nvSpPr>
          <p:cNvPr id="14" name="Google Shape;14;p1"/>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noAutofit/>
          </a:bodyPr>
          <a:lstStyle>
            <a:lvl1pPr marL="0" marR="0" lvl="0"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cxnSp>
        <p:nvCxnSpPr>
          <p:cNvPr id="15" name="Google Shape;15;p1"/>
          <p:cNvCxnSpPr/>
          <p:nvPr/>
        </p:nvCxnSpPr>
        <p:spPr>
          <a:xfrm>
            <a:off x="2362197" y="6575618"/>
            <a:ext cx="0" cy="103716"/>
          </a:xfrm>
          <a:prstGeom prst="straightConnector1">
            <a:avLst/>
          </a:prstGeom>
          <a:noFill/>
          <a:ln w="9525" cap="flat" cmpd="sng">
            <a:solidFill>
              <a:srgbClr val="7F7F7F"/>
            </a:solidFill>
            <a:prstDash val="solid"/>
            <a:miter lim="800000"/>
            <a:headEnd type="none" w="sm" len="sm"/>
            <a:tailEnd type="none" w="sm" len="sm"/>
          </a:ln>
        </p:spPr>
      </p:cxnSp>
      <p:cxnSp>
        <p:nvCxnSpPr>
          <p:cNvPr id="16" name="Google Shape;16;p1"/>
          <p:cNvCxnSpPr/>
          <p:nvPr/>
        </p:nvCxnSpPr>
        <p:spPr>
          <a:xfrm>
            <a:off x="1321127" y="6575619"/>
            <a:ext cx="0" cy="103716"/>
          </a:xfrm>
          <a:prstGeom prst="straightConnector1">
            <a:avLst/>
          </a:prstGeom>
          <a:noFill/>
          <a:ln w="9525" cap="flat" cmpd="sng">
            <a:solidFill>
              <a:srgbClr val="7F7F7F"/>
            </a:solidFill>
            <a:prstDash val="solid"/>
            <a:miter lim="800000"/>
            <a:headEnd type="none" w="sm" len="sm"/>
            <a:tailEnd type="none" w="sm" len="sm"/>
          </a:ln>
        </p:spPr>
      </p:cxnSp>
      <p:sp>
        <p:nvSpPr>
          <p:cNvPr id="17" name="Google Shape;17;p1"/>
          <p:cNvSpPr txBox="1">
            <a:spLocks noGrp="1"/>
          </p:cNvSpPr>
          <p:nvPr>
            <p:ph type="body" idx="1"/>
          </p:nvPr>
        </p:nvSpPr>
        <p:spPr>
          <a:xfrm>
            <a:off x="599757" y="1361292"/>
            <a:ext cx="9563579" cy="4660627"/>
          </a:xfrm>
          <a:prstGeom prst="rect">
            <a:avLst/>
          </a:prstGeom>
          <a:noFill/>
          <a:ln>
            <a:noFill/>
          </a:ln>
        </p:spPr>
        <p:txBody>
          <a:bodyPr spcFirstLastPara="1" wrap="square" lIns="0" tIns="0" rIns="72000" bIns="0" anchor="t" anchorCtr="0">
            <a:noAutofit/>
          </a:bodyPr>
          <a:lstStyle>
            <a:lvl1pPr marL="457200" marR="0" lvl="0" indent="-228600" algn="l"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21754"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1"/>
          <p:cNvSpPr txBox="1">
            <a:spLocks noGrp="1"/>
          </p:cNvSpPr>
          <p:nvPr>
            <p:ph type="title"/>
          </p:nvPr>
        </p:nvSpPr>
        <p:spPr>
          <a:xfrm>
            <a:off x="599756" y="320283"/>
            <a:ext cx="9563579" cy="720725"/>
          </a:xfrm>
          <a:prstGeom prst="rect">
            <a:avLst/>
          </a:prstGeom>
          <a:noFill/>
          <a:ln>
            <a:noFill/>
          </a:ln>
        </p:spPr>
        <p:txBody>
          <a:bodyPr spcFirstLastPara="1" wrap="square" lIns="0" tIns="0" rIns="72000" bIns="0" anchor="b"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7622699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Lst>
  <p:transition>
    <p:fade/>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8">
          <p15:clr>
            <a:srgbClr val="F26B43"/>
          </p15:clr>
        </p15:guide>
        <p15:guide id="2" orient="horz" pos="3162">
          <p15:clr>
            <a:srgbClr val="F26B43"/>
          </p15:clr>
        </p15:guide>
        <p15:guide id="3" pos="5680">
          <p15:clr>
            <a:srgbClr val="F26B43"/>
          </p15:clr>
        </p15:guide>
        <p15:guide id="4" pos="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B95770-476D-4A98-8A46-F9C0894F9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05477F0-D955-4EE8-9493-2E14C24DC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E7ADBE0-E270-4A5A-AA54-948D6797C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MX"/>
              <a:t>18.11.2020</a:t>
            </a:r>
          </a:p>
        </p:txBody>
      </p:sp>
      <p:sp>
        <p:nvSpPr>
          <p:cNvPr id="5" name="Marcador de pie de página 4">
            <a:extLst>
              <a:ext uri="{FF2B5EF4-FFF2-40B4-BE49-F238E27FC236}">
                <a16:creationId xmlns:a16="http://schemas.microsoft.com/office/drawing/2014/main" id="{58823307-B948-4359-AFA7-57CFE76250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12FB74B8-DC7B-4001-BAFE-41094F31C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C7D95-9403-4589-A911-0C8DE9BF70A8}" type="slidenum">
              <a:rPr lang="es-MX" smtClean="0"/>
              <a:t>‹Nº›</a:t>
            </a:fld>
            <a:endParaRPr lang="es-MX"/>
          </a:p>
        </p:txBody>
      </p:sp>
    </p:spTree>
    <p:extLst>
      <p:ext uri="{BB962C8B-B14F-4D97-AF65-F5344CB8AC3E}">
        <p14:creationId xmlns:p14="http://schemas.microsoft.com/office/powerpoint/2010/main" val="10752068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15.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ooperacionenergiasustentable.mx/taller-de-generacion-solar-distribuida-en-edificios/" TargetMode="Externa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8.jpe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4.jp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3" Type="http://schemas.openxmlformats.org/officeDocument/2006/relationships/hyperlink" Target="https://www.redgirasol.com/" TargetMode="External"/><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tadiniditwitter.it/news/crowdfunding-e-promozione-online-al-centro-della-strategia-culturale-del-piemonte/" TargetMode="External"/><Relationship Id="rId2" Type="http://schemas.openxmlformats.org/officeDocument/2006/relationships/image" Target="../media/image40.jpeg"/><Relationship Id="rId1" Type="http://schemas.openxmlformats.org/officeDocument/2006/relationships/slideLayout" Target="../slideLayouts/slideLayout20.xml"/><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jpeg"/><Relationship Id="rId7" Type="http://schemas.openxmlformats.org/officeDocument/2006/relationships/hyperlink" Target="http://www.cooperacionenergiasustentable.mx/" TargetMode="External"/><Relationship Id="rId2" Type="http://schemas.openxmlformats.org/officeDocument/2006/relationships/hyperlink" Target="mailto:Lishey.lavariega@giz.de" TargetMode="External"/><Relationship Id="rId1" Type="http://schemas.openxmlformats.org/officeDocument/2006/relationships/slideLayout" Target="../slideLayouts/slideLayout28.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hyperlink" Target="mailto:diana.rebollar@giz.d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C4C0594-F0B7-46D5-988E-41670FC5978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27013" y="225425"/>
            <a:ext cx="11737976" cy="5399255"/>
          </a:xfrm>
          <a:prstGeom prst="rect">
            <a:avLst/>
          </a:prstGeom>
        </p:spPr>
      </p:pic>
      <p:sp>
        <p:nvSpPr>
          <p:cNvPr id="12" name="3eea7b69-0fd6-46c6-b35d-522f175830ef">
            <a:extLst>
              <a:ext uri="{FF2B5EF4-FFF2-40B4-BE49-F238E27FC236}">
                <a16:creationId xmlns:a16="http://schemas.microsoft.com/office/drawing/2014/main" id="{944E2F5F-E171-4138-BCF9-41CB9FAC2F40}"/>
              </a:ext>
            </a:extLst>
          </p:cNvPr>
          <p:cNvSpPr/>
          <p:nvPr/>
        </p:nvSpPr>
        <p:spPr>
          <a:xfrm>
            <a:off x="-1" y="225425"/>
            <a:ext cx="12205856" cy="539925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4" name="cf23d993-bef7-457d-af65-6d0ef266a597">
            <a:extLst>
              <a:ext uri="{FF2B5EF4-FFF2-40B4-BE49-F238E27FC236}">
                <a16:creationId xmlns:a16="http://schemas.microsoft.com/office/drawing/2014/main" id="{F763AE56-95B4-4206-8DCE-C71D136C9041}"/>
              </a:ext>
            </a:extLst>
          </p:cNvPr>
          <p:cNvSpPr/>
          <p:nvPr/>
        </p:nvSpPr>
        <p:spPr>
          <a:xfrm>
            <a:off x="-13854" y="225424"/>
            <a:ext cx="12205854" cy="5399255"/>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D75662CB-0CFF-4986-ADD2-25DC4F5DDC91}"/>
              </a:ext>
            </a:extLst>
          </p:cNvPr>
          <p:cNvSpPr txBox="1"/>
          <p:nvPr/>
        </p:nvSpPr>
        <p:spPr>
          <a:xfrm>
            <a:off x="855831" y="1823050"/>
            <a:ext cx="8916820" cy="2800767"/>
          </a:xfrm>
          <a:prstGeom prst="rect">
            <a:avLst/>
          </a:prstGeom>
          <a:noFill/>
        </p:spPr>
        <p:txBody>
          <a:bodyPr wrap="square" rtlCol="0">
            <a:spAutoFit/>
          </a:bodyPr>
          <a:lstStyle/>
          <a:p>
            <a:pPr algn="l"/>
            <a:r>
              <a:rPr lang="es-ES" sz="4400" b="1" i="0" dirty="0">
                <a:solidFill>
                  <a:srgbClr val="BE1F2E"/>
                </a:solidFill>
                <a:effectLst/>
                <a:latin typeface="Yu Gothic UI Semibold" panose="020B0700000000000000" pitchFamily="34" charset="-128"/>
                <a:ea typeface="Yu Gothic UI Semibold" panose="020B0700000000000000" pitchFamily="34" charset="-128"/>
              </a:rPr>
              <a:t>Cooperación para la innovación en mecanismos de financiamiento para la Generación Distribuida de energía sustentable</a:t>
            </a:r>
          </a:p>
        </p:txBody>
      </p:sp>
      <p:sp>
        <p:nvSpPr>
          <p:cNvPr id="2" name="Textfeld 1">
            <a:extLst>
              <a:ext uri="{FF2B5EF4-FFF2-40B4-BE49-F238E27FC236}">
                <a16:creationId xmlns:a16="http://schemas.microsoft.com/office/drawing/2014/main" id="{C59D451A-527E-44A8-B6FD-9CB787B1245E}"/>
              </a:ext>
            </a:extLst>
          </p:cNvPr>
          <p:cNvSpPr txBox="1"/>
          <p:nvPr/>
        </p:nvSpPr>
        <p:spPr>
          <a:xfrm>
            <a:off x="878782" y="4666019"/>
            <a:ext cx="6787425" cy="958660"/>
          </a:xfrm>
          <a:prstGeom prst="rect">
            <a:avLst/>
          </a:prstGeom>
          <a:noFill/>
        </p:spPr>
        <p:txBody>
          <a:bodyPr wrap="square" rtlCol="0">
            <a:spAutoFit/>
          </a:bodyPr>
          <a:lstStyle/>
          <a:p>
            <a:pPr>
              <a:lnSpc>
                <a:spcPct val="150000"/>
              </a:lnSpc>
            </a:pPr>
            <a:r>
              <a:rPr lang="es-ES" sz="2000" dirty="0">
                <a:solidFill>
                  <a:schemeClr val="tx1">
                    <a:lumMod val="75000"/>
                    <a:lumOff val="25000"/>
                  </a:schemeClr>
                </a:solidFill>
              </a:rPr>
              <a:t>18 de noviembre del 2020</a:t>
            </a:r>
          </a:p>
          <a:p>
            <a:pPr>
              <a:lnSpc>
                <a:spcPct val="150000"/>
              </a:lnSpc>
            </a:pPr>
            <a:r>
              <a:rPr lang="es-ES" sz="2000" dirty="0">
                <a:solidFill>
                  <a:schemeClr val="tx1">
                    <a:lumMod val="75000"/>
                    <a:lumOff val="25000"/>
                  </a:schemeClr>
                </a:solidFill>
              </a:rPr>
              <a:t>Diana Rebollar</a:t>
            </a:r>
          </a:p>
        </p:txBody>
      </p:sp>
      <p:sp>
        <p:nvSpPr>
          <p:cNvPr id="10" name="Rectangle 15">
            <a:extLst>
              <a:ext uri="{FF2B5EF4-FFF2-40B4-BE49-F238E27FC236}">
                <a16:creationId xmlns:a16="http://schemas.microsoft.com/office/drawing/2014/main" id="{C501BBC3-1BE8-4DAB-9A5E-CBABBA6C52D3}"/>
              </a:ext>
            </a:extLst>
          </p:cNvPr>
          <p:cNvSpPr/>
          <p:nvPr/>
        </p:nvSpPr>
        <p:spPr bwMode="auto">
          <a:xfrm>
            <a:off x="8544989" y="5624680"/>
            <a:ext cx="3420000" cy="216000"/>
          </a:xfrm>
          <a:prstGeom prst="rect">
            <a:avLst/>
          </a:prstGeom>
          <a:solidFill>
            <a:srgbClr val="C80F0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pic>
        <p:nvPicPr>
          <p:cNvPr id="7" name="Google Shape;545;p56">
            <a:extLst>
              <a:ext uri="{FF2B5EF4-FFF2-40B4-BE49-F238E27FC236}">
                <a16:creationId xmlns:a16="http://schemas.microsoft.com/office/drawing/2014/main" id="{F0F5C021-9E44-4B3E-A444-48B426DB549E}"/>
              </a:ext>
            </a:extLst>
          </p:cNvPr>
          <p:cNvPicPr preferRelativeResize="0"/>
          <p:nvPr/>
        </p:nvPicPr>
        <p:blipFill rotWithShape="1">
          <a:blip r:embed="rId4">
            <a:alphaModFix/>
          </a:blip>
          <a:srcRect l="8147" t="20012" r="4189" b="25401"/>
          <a:stretch/>
        </p:blipFill>
        <p:spPr>
          <a:xfrm>
            <a:off x="293686" y="5673324"/>
            <a:ext cx="3857625" cy="1040965"/>
          </a:xfrm>
          <a:prstGeom prst="rect">
            <a:avLst/>
          </a:prstGeom>
          <a:noFill/>
          <a:ln>
            <a:noFill/>
          </a:ln>
        </p:spPr>
      </p:pic>
      <p:pic>
        <p:nvPicPr>
          <p:cNvPr id="8" name="Imagen 7">
            <a:extLst>
              <a:ext uri="{FF2B5EF4-FFF2-40B4-BE49-F238E27FC236}">
                <a16:creationId xmlns:a16="http://schemas.microsoft.com/office/drawing/2014/main" id="{DCA62797-A5D5-40FA-A9B1-36A97720B44E}"/>
              </a:ext>
            </a:extLst>
          </p:cNvPr>
          <p:cNvPicPr>
            <a:picLocks noChangeAspect="1"/>
          </p:cNvPicPr>
          <p:nvPr/>
        </p:nvPicPr>
        <p:blipFill>
          <a:blip r:embed="rId5"/>
          <a:stretch>
            <a:fillRect/>
          </a:stretch>
        </p:blipFill>
        <p:spPr>
          <a:xfrm>
            <a:off x="4797931" y="5673324"/>
            <a:ext cx="3100438" cy="1051771"/>
          </a:xfrm>
          <a:prstGeom prst="rect">
            <a:avLst/>
          </a:prstGeom>
        </p:spPr>
      </p:pic>
    </p:spTree>
    <p:extLst>
      <p:ext uri="{BB962C8B-B14F-4D97-AF65-F5344CB8AC3E}">
        <p14:creationId xmlns:p14="http://schemas.microsoft.com/office/powerpoint/2010/main" val="42736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C55248C-F1CC-41EC-BD9A-83E1A228E263}"/>
              </a:ext>
            </a:extLst>
          </p:cNvPr>
          <p:cNvSpPr>
            <a:spLocks noGrp="1"/>
          </p:cNvSpPr>
          <p:nvPr>
            <p:ph type="body" idx="1"/>
          </p:nvPr>
        </p:nvSpPr>
        <p:spPr>
          <a:xfrm>
            <a:off x="402375" y="2495551"/>
            <a:ext cx="7429819" cy="2390774"/>
          </a:xfrm>
        </p:spPr>
        <p:txBody>
          <a:bodyPr wrap="square" anchor="t">
            <a:normAutofit/>
          </a:bodyPr>
          <a:lstStyle/>
          <a:p>
            <a:r>
              <a:rPr lang="es-MX" sz="1800" dirty="0"/>
              <a:t>Proyecto de SEDECO: Techos fotovoltaicos para edificios públicos</a:t>
            </a:r>
          </a:p>
          <a:p>
            <a:endParaRPr lang="es-MX" sz="1800" dirty="0"/>
          </a:p>
          <a:p>
            <a:r>
              <a:rPr lang="es-MX" sz="1800" dirty="0"/>
              <a:t>Objetivo de la consultoría: </a:t>
            </a:r>
            <a:r>
              <a:rPr lang="es-ES" sz="1800" dirty="0">
                <a:latin typeface="Arial" panose="020B0604020202020204" pitchFamily="34" charset="0"/>
              </a:rPr>
              <a:t>apoyar a S</a:t>
            </a:r>
            <a:r>
              <a:rPr lang="es-ES" sz="1800" dirty="0">
                <a:latin typeface="Arial" panose="020B0604020202020204" pitchFamily="34" charset="0"/>
                <a:ea typeface="Times New Roman" panose="02020603050405020304" pitchFamily="18" charset="0"/>
              </a:rPr>
              <a:t>EDECO para que cuente con las bases de decisión y esté en condiciones de ejecutar esquemas de contrato y financiamiento de largo plazo con el sector privado para proyectos de eficiencia energética y generación solar distribuida en edificios públicos para impulsar la Política Energética Sustentable para la Ciudad de México.</a:t>
            </a:r>
            <a:endParaRPr lang="es-MX" sz="1800" dirty="0"/>
          </a:p>
        </p:txBody>
      </p:sp>
      <p:sp>
        <p:nvSpPr>
          <p:cNvPr id="4" name="Título 3">
            <a:extLst>
              <a:ext uri="{FF2B5EF4-FFF2-40B4-BE49-F238E27FC236}">
                <a16:creationId xmlns:a16="http://schemas.microsoft.com/office/drawing/2014/main" id="{E838FACD-D6D0-407F-96A6-92256DA6B6A3}"/>
              </a:ext>
            </a:extLst>
          </p:cNvPr>
          <p:cNvSpPr>
            <a:spLocks noGrp="1"/>
          </p:cNvSpPr>
          <p:nvPr>
            <p:ph type="title"/>
          </p:nvPr>
        </p:nvSpPr>
        <p:spPr>
          <a:xfrm>
            <a:off x="599754" y="491732"/>
            <a:ext cx="7603937" cy="1356117"/>
          </a:xfrm>
        </p:spPr>
        <p:txBody>
          <a:bodyPr wrap="square" anchor="b">
            <a:normAutofit/>
          </a:bodyPr>
          <a:lstStyle/>
          <a:p>
            <a:r>
              <a:rPr lang="es-ES" b="0" i="0" dirty="0">
                <a:effectLst/>
              </a:rPr>
              <a:t>1) Mecanismos de contratación y financiamiento de proyectos de generación solar distribuida en edificios de la administración pública</a:t>
            </a:r>
            <a:endParaRPr lang="es-MX" dirty="0"/>
          </a:p>
        </p:txBody>
      </p:sp>
      <p:sp>
        <p:nvSpPr>
          <p:cNvPr id="6" name="Marcador de fecha 5">
            <a:extLst>
              <a:ext uri="{FF2B5EF4-FFF2-40B4-BE49-F238E27FC236}">
                <a16:creationId xmlns:a16="http://schemas.microsoft.com/office/drawing/2014/main" id="{090269F7-CA36-4093-91A2-CB332A33CBBC}"/>
              </a:ext>
            </a:extLst>
          </p:cNvPr>
          <p:cNvSpPr>
            <a:spLocks noGrp="1"/>
          </p:cNvSpPr>
          <p:nvPr>
            <p:ph type="dt" idx="10"/>
          </p:nvPr>
        </p:nvSpPr>
        <p:spPr>
          <a:xfrm>
            <a:off x="1522625" y="6568511"/>
            <a:ext cx="711519" cy="123111"/>
          </a:xfrm>
        </p:spPr>
        <p:txBody>
          <a:bodyPr wrap="square" anchor="ctr">
            <a:noAutofit/>
          </a:bodyPr>
          <a:lstStyle/>
          <a:p>
            <a:pPr>
              <a:lnSpc>
                <a:spcPct val="90000"/>
              </a:lnSpc>
              <a:spcAft>
                <a:spcPts val="600"/>
              </a:spcAft>
            </a:pPr>
            <a:r>
              <a:rPr lang="es-MX"/>
              <a:t>18.11.2020</a:t>
            </a:r>
          </a:p>
        </p:txBody>
      </p:sp>
      <p:sp>
        <p:nvSpPr>
          <p:cNvPr id="7" name="Marcador de pie de página 6">
            <a:extLst>
              <a:ext uri="{FF2B5EF4-FFF2-40B4-BE49-F238E27FC236}">
                <a16:creationId xmlns:a16="http://schemas.microsoft.com/office/drawing/2014/main" id="{4288EF6F-0294-416C-9EA9-2603322A4224}"/>
              </a:ext>
            </a:extLst>
          </p:cNvPr>
          <p:cNvSpPr>
            <a:spLocks noGrp="1"/>
          </p:cNvSpPr>
          <p:nvPr>
            <p:ph type="ftr" idx="11"/>
          </p:nvPr>
        </p:nvSpPr>
        <p:spPr>
          <a:xfrm>
            <a:off x="2559398" y="6568511"/>
            <a:ext cx="7603937" cy="123111"/>
          </a:xfrm>
        </p:spPr>
        <p:txBody>
          <a:bodyPr wrap="square" anchor="ctr">
            <a:noAutofit/>
          </a:bodyPr>
          <a:lstStyle/>
          <a:p>
            <a:pPr>
              <a:lnSpc>
                <a:spcPct val="90000"/>
              </a:lnSpc>
              <a:spcAft>
                <a:spcPts val="600"/>
              </a:spcAft>
            </a:pPr>
            <a:r>
              <a:rPr lang="es-ES" dirty="0"/>
              <a:t>Foro virtual: Financiamiento verde incluyente GIZ</a:t>
            </a:r>
            <a:endParaRPr lang="es-MX" dirty="0"/>
          </a:p>
        </p:txBody>
      </p:sp>
      <p:sp>
        <p:nvSpPr>
          <p:cNvPr id="8" name="Marcador de número de diapositiva 7">
            <a:extLst>
              <a:ext uri="{FF2B5EF4-FFF2-40B4-BE49-F238E27FC236}">
                <a16:creationId xmlns:a16="http://schemas.microsoft.com/office/drawing/2014/main" id="{D9B77476-5D48-4EAC-A276-3CD54CD27D82}"/>
              </a:ext>
            </a:extLst>
          </p:cNvPr>
          <p:cNvSpPr>
            <a:spLocks noGrp="1"/>
          </p:cNvSpPr>
          <p:nvPr>
            <p:ph type="sldNum" idx="12"/>
          </p:nvPr>
        </p:nvSpPr>
        <p:spPr>
          <a:xfrm>
            <a:off x="599756" y="6568511"/>
            <a:ext cx="742211" cy="123111"/>
          </a:xfrm>
        </p:spPr>
        <p:txBody>
          <a:bodyPr wrap="square" anchor="ctr">
            <a:noAutofit/>
          </a:bodyPr>
          <a:lstStyle/>
          <a:p>
            <a:pPr marL="0" lvl="0" indent="0" rtl="0">
              <a:lnSpc>
                <a:spcPct val="90000"/>
              </a:lnSpc>
              <a:spcBef>
                <a:spcPts val="0"/>
              </a:spcBef>
              <a:spcAft>
                <a:spcPts val="600"/>
              </a:spcAft>
              <a:buNone/>
            </a:pPr>
            <a:fld id="{00000000-1234-1234-1234-123412341234}" type="slidenum">
              <a:rPr lang="es-MX" smtClean="0"/>
              <a:pPr marL="0" lvl="0" indent="0" rtl="0">
                <a:lnSpc>
                  <a:spcPct val="90000"/>
                </a:lnSpc>
                <a:spcBef>
                  <a:spcPts val="0"/>
                </a:spcBef>
                <a:spcAft>
                  <a:spcPts val="600"/>
                </a:spcAft>
                <a:buNone/>
              </a:pPr>
              <a:t>10</a:t>
            </a:fld>
            <a:endParaRPr lang="es-MX"/>
          </a:p>
        </p:txBody>
      </p:sp>
      <p:pic>
        <p:nvPicPr>
          <p:cNvPr id="14" name="Imagen 13">
            <a:extLst>
              <a:ext uri="{FF2B5EF4-FFF2-40B4-BE49-F238E27FC236}">
                <a16:creationId xmlns:a16="http://schemas.microsoft.com/office/drawing/2014/main" id="{59A5DB92-506F-48C0-9391-8760D8AB2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194" y="0"/>
            <a:ext cx="4198665" cy="6691622"/>
          </a:xfrm>
          <a:prstGeom prst="rect">
            <a:avLst/>
          </a:prstGeom>
        </p:spPr>
      </p:pic>
    </p:spTree>
    <p:extLst>
      <p:ext uri="{BB962C8B-B14F-4D97-AF65-F5344CB8AC3E}">
        <p14:creationId xmlns:p14="http://schemas.microsoft.com/office/powerpoint/2010/main" val="32970302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FE82F-0F9E-4490-BDF4-BED929D8CD65}"/>
              </a:ext>
            </a:extLst>
          </p:cNvPr>
          <p:cNvSpPr>
            <a:spLocks noGrp="1"/>
          </p:cNvSpPr>
          <p:nvPr>
            <p:ph type="title"/>
          </p:nvPr>
        </p:nvSpPr>
        <p:spPr/>
        <p:txBody>
          <a:bodyPr/>
          <a:lstStyle/>
          <a:p>
            <a:r>
              <a:rPr lang="es-MX" dirty="0"/>
              <a:t>Resultados de la cooperación:</a:t>
            </a:r>
          </a:p>
        </p:txBody>
      </p:sp>
      <p:sp>
        <p:nvSpPr>
          <p:cNvPr id="3" name="Marcador de texto 2">
            <a:extLst>
              <a:ext uri="{FF2B5EF4-FFF2-40B4-BE49-F238E27FC236}">
                <a16:creationId xmlns:a16="http://schemas.microsoft.com/office/drawing/2014/main" id="{DD57B772-9226-4CE6-8230-CB16486D0111}"/>
              </a:ext>
            </a:extLst>
          </p:cNvPr>
          <p:cNvSpPr>
            <a:spLocks noGrp="1"/>
          </p:cNvSpPr>
          <p:nvPr>
            <p:ph type="body" idx="1"/>
          </p:nvPr>
        </p:nvSpPr>
        <p:spPr>
          <a:xfrm>
            <a:off x="599758" y="1361293"/>
            <a:ext cx="5711452" cy="4363231"/>
          </a:xfrm>
        </p:spPr>
        <p:txBody>
          <a:bodyPr/>
          <a:lstStyle/>
          <a:p>
            <a:r>
              <a:rPr lang="es-MX" sz="1800" dirty="0"/>
              <a:t>Guía para entidades con modelo de </a:t>
            </a:r>
            <a:r>
              <a:rPr lang="es-MX" sz="1800" dirty="0" err="1"/>
              <a:t>co-inversión</a:t>
            </a:r>
            <a:endParaRPr lang="es-MX" sz="1800" dirty="0"/>
          </a:p>
          <a:p>
            <a:r>
              <a:rPr lang="es-MX" sz="1800" dirty="0"/>
              <a:t>Guía para dependencias con modelos de prestación de servicios multianual </a:t>
            </a:r>
          </a:p>
          <a:p>
            <a:r>
              <a:rPr lang="es-MX" sz="1800" dirty="0"/>
              <a:t>Árbol de decisiones</a:t>
            </a:r>
          </a:p>
          <a:p>
            <a:r>
              <a:rPr lang="es-MX" sz="1800" dirty="0"/>
              <a:t>Reporte: </a:t>
            </a:r>
            <a:r>
              <a:rPr lang="es-ES" sz="1800" dirty="0"/>
              <a:t>Análisis de alternativas legales para la contratación y financiamiento de sistemas fotovoltaicos en edificios públicos de las dependencias y entidades de la Ciudad de México. Selección del modelo de contrato y de negocio.</a:t>
            </a:r>
          </a:p>
          <a:p>
            <a:r>
              <a:rPr lang="es-ES" sz="1800" dirty="0"/>
              <a:t> </a:t>
            </a:r>
            <a:r>
              <a:rPr lang="es-MX" sz="1800" dirty="0"/>
              <a:t>Dos </a:t>
            </a:r>
            <a:r>
              <a:rPr lang="es-MX" sz="1800" dirty="0" err="1"/>
              <a:t>webinars</a:t>
            </a:r>
            <a:r>
              <a:rPr lang="es-MX" sz="1800" dirty="0"/>
              <a:t> para la difusión de las dos guías (agosto 2020)</a:t>
            </a:r>
          </a:p>
        </p:txBody>
      </p:sp>
      <p:sp>
        <p:nvSpPr>
          <p:cNvPr id="4" name="Marcador de fecha 3">
            <a:extLst>
              <a:ext uri="{FF2B5EF4-FFF2-40B4-BE49-F238E27FC236}">
                <a16:creationId xmlns:a16="http://schemas.microsoft.com/office/drawing/2014/main" id="{35378BD9-0ACE-4CE3-A5FA-FC5CE85071C7}"/>
              </a:ext>
            </a:extLst>
          </p:cNvPr>
          <p:cNvSpPr>
            <a:spLocks noGrp="1"/>
          </p:cNvSpPr>
          <p:nvPr>
            <p:ph type="dt" idx="10"/>
          </p:nvPr>
        </p:nvSpPr>
        <p:spPr/>
        <p:txBody>
          <a:bodyPr/>
          <a:lstStyle/>
          <a:p>
            <a:r>
              <a:rPr lang="es-MX"/>
              <a:t>18.11.2020</a:t>
            </a:r>
            <a:endParaRPr lang="es-MX" dirty="0"/>
          </a:p>
        </p:txBody>
      </p:sp>
      <p:sp>
        <p:nvSpPr>
          <p:cNvPr id="5" name="Marcador de pie de página 4">
            <a:extLst>
              <a:ext uri="{FF2B5EF4-FFF2-40B4-BE49-F238E27FC236}">
                <a16:creationId xmlns:a16="http://schemas.microsoft.com/office/drawing/2014/main" id="{FBD82111-AA27-4CE6-BFEB-F1A79C4B3826}"/>
              </a:ext>
            </a:extLst>
          </p:cNvPr>
          <p:cNvSpPr>
            <a:spLocks noGrp="1"/>
          </p:cNvSpPr>
          <p:nvPr>
            <p:ph type="ftr" idx="11"/>
          </p:nvPr>
        </p:nvSpPr>
        <p:spPr/>
        <p:txBody>
          <a:bodyPr/>
          <a:lstStyle/>
          <a:p>
            <a:r>
              <a:rPr lang="es-ES" dirty="0"/>
              <a:t>Foro virtual: Financiamiento verde incluyente GIZ</a:t>
            </a:r>
          </a:p>
        </p:txBody>
      </p:sp>
      <p:sp>
        <p:nvSpPr>
          <p:cNvPr id="6" name="Marcador de número de diapositiva 5">
            <a:extLst>
              <a:ext uri="{FF2B5EF4-FFF2-40B4-BE49-F238E27FC236}">
                <a16:creationId xmlns:a16="http://schemas.microsoft.com/office/drawing/2014/main" id="{18C5E91A-7486-4FF1-BC6C-077F3361A0B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11</a:t>
            </a:fld>
            <a:endParaRPr lang="es-MX"/>
          </a:p>
        </p:txBody>
      </p:sp>
      <p:sp>
        <p:nvSpPr>
          <p:cNvPr id="8" name="CuadroTexto 7">
            <a:extLst>
              <a:ext uri="{FF2B5EF4-FFF2-40B4-BE49-F238E27FC236}">
                <a16:creationId xmlns:a16="http://schemas.microsoft.com/office/drawing/2014/main" id="{3F160DC6-A2AC-4CB4-B30A-5CA11B9D744E}"/>
              </a:ext>
            </a:extLst>
          </p:cNvPr>
          <p:cNvSpPr txBox="1"/>
          <p:nvPr/>
        </p:nvSpPr>
        <p:spPr>
          <a:xfrm>
            <a:off x="599755" y="6037557"/>
            <a:ext cx="10048876" cy="461665"/>
          </a:xfrm>
          <a:prstGeom prst="rect">
            <a:avLst/>
          </a:prstGeom>
          <a:noFill/>
        </p:spPr>
        <p:txBody>
          <a:bodyPr wrap="square">
            <a:spAutoFit/>
          </a:bodyPr>
          <a:lstStyle/>
          <a:p>
            <a:r>
              <a:rPr lang="es-MX" sz="1200" dirty="0">
                <a:solidFill>
                  <a:schemeClr val="bg1">
                    <a:lumMod val="50000"/>
                  </a:schemeClr>
                </a:solidFill>
                <a:latin typeface="Arial"/>
                <a:cs typeface="Arial"/>
                <a:sym typeface="Arial"/>
                <a:hlinkClick r:id="rId2">
                  <a:extLst>
                    <a:ext uri="{A12FA001-AC4F-418D-AE19-62706E023703}">
                      <ahyp:hlinkClr xmlns:ahyp="http://schemas.microsoft.com/office/drawing/2018/hyperlinkcolor" val="tx"/>
                    </a:ext>
                  </a:extLst>
                </a:hlinkClick>
              </a:rPr>
              <a:t>Encuentra la documentación de los talleres aquí:</a:t>
            </a:r>
            <a:endParaRPr lang="es-MX" sz="1200" dirty="0">
              <a:solidFill>
                <a:schemeClr val="bg1">
                  <a:lumMod val="50000"/>
                </a:schemeClr>
              </a:solidFill>
              <a:hlinkClick r:id="rId2">
                <a:extLst>
                  <a:ext uri="{A12FA001-AC4F-418D-AE19-62706E023703}">
                    <ahyp:hlinkClr xmlns:ahyp="http://schemas.microsoft.com/office/drawing/2018/hyperlinkcolor" val="tx"/>
                  </a:ext>
                </a:extLst>
              </a:hlinkClick>
            </a:endParaRPr>
          </a:p>
          <a:p>
            <a:r>
              <a:rPr lang="es-MX" sz="1200" dirty="0">
                <a:solidFill>
                  <a:srgbClr val="C80F0F"/>
                </a:solidFill>
                <a:hlinkClick r:id="rId2">
                  <a:extLst>
                    <a:ext uri="{A12FA001-AC4F-418D-AE19-62706E023703}">
                      <ahyp:hlinkClr xmlns:ahyp="http://schemas.microsoft.com/office/drawing/2018/hyperlinkcolor" val="tx"/>
                    </a:ext>
                  </a:extLst>
                </a:hlinkClick>
              </a:rPr>
              <a:t>http://www.cooperacionenergiasustentable.mx/taller-de-generacion-solar-distribuida-en-edificios/</a:t>
            </a:r>
            <a:r>
              <a:rPr lang="es-MX" sz="1200" dirty="0"/>
              <a:t> </a:t>
            </a:r>
          </a:p>
        </p:txBody>
      </p:sp>
      <p:pic>
        <p:nvPicPr>
          <p:cNvPr id="9" name="Imagen 8">
            <a:extLst>
              <a:ext uri="{FF2B5EF4-FFF2-40B4-BE49-F238E27FC236}">
                <a16:creationId xmlns:a16="http://schemas.microsoft.com/office/drawing/2014/main" id="{60953DE7-CA83-4497-87F0-465E117ED4BC}"/>
              </a:ext>
            </a:extLst>
          </p:cNvPr>
          <p:cNvPicPr>
            <a:picLocks noChangeAspect="1"/>
          </p:cNvPicPr>
          <p:nvPr/>
        </p:nvPicPr>
        <p:blipFill>
          <a:blip r:embed="rId3"/>
          <a:stretch>
            <a:fillRect/>
          </a:stretch>
        </p:blipFill>
        <p:spPr>
          <a:xfrm>
            <a:off x="8617480" y="2703013"/>
            <a:ext cx="2729321" cy="3482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B7EB95D9-107A-4CF4-B38C-E747B284BF33}"/>
              </a:ext>
            </a:extLst>
          </p:cNvPr>
          <p:cNvPicPr>
            <a:picLocks noChangeAspect="1"/>
          </p:cNvPicPr>
          <p:nvPr/>
        </p:nvPicPr>
        <p:blipFill>
          <a:blip r:embed="rId4"/>
          <a:stretch>
            <a:fillRect/>
          </a:stretch>
        </p:blipFill>
        <p:spPr>
          <a:xfrm>
            <a:off x="6626527" y="501392"/>
            <a:ext cx="2696052" cy="3536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84031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C3A4C-252D-45EB-A310-46EEBF577E32}"/>
              </a:ext>
            </a:extLst>
          </p:cNvPr>
          <p:cNvSpPr>
            <a:spLocks noGrp="1"/>
          </p:cNvSpPr>
          <p:nvPr>
            <p:ph type="title"/>
          </p:nvPr>
        </p:nvSpPr>
        <p:spPr>
          <a:xfrm>
            <a:off x="1114266" y="2717804"/>
            <a:ext cx="9963469" cy="1158871"/>
          </a:xfrm>
        </p:spPr>
        <p:txBody>
          <a:bodyPr/>
          <a:lstStyle/>
          <a:p>
            <a:r>
              <a:rPr lang="es-MX" dirty="0"/>
              <a:t>2) Cooperación con BBVA México</a:t>
            </a:r>
          </a:p>
        </p:txBody>
      </p:sp>
      <p:sp>
        <p:nvSpPr>
          <p:cNvPr id="3" name="Marcador de fecha 2">
            <a:extLst>
              <a:ext uri="{FF2B5EF4-FFF2-40B4-BE49-F238E27FC236}">
                <a16:creationId xmlns:a16="http://schemas.microsoft.com/office/drawing/2014/main" id="{988E7C20-5B60-4BFD-87DA-A2DB1E17BE64}"/>
              </a:ext>
            </a:extLst>
          </p:cNvPr>
          <p:cNvSpPr>
            <a:spLocks noGrp="1"/>
          </p:cNvSpPr>
          <p:nvPr>
            <p:ph type="dt" idx="10"/>
          </p:nvPr>
        </p:nvSpPr>
        <p:spPr/>
        <p:txBody>
          <a:bodyPr/>
          <a:lstStyle/>
          <a:p>
            <a:r>
              <a:rPr lang="es-MX"/>
              <a:t>18.11.2020</a:t>
            </a:r>
          </a:p>
        </p:txBody>
      </p:sp>
      <p:sp>
        <p:nvSpPr>
          <p:cNvPr id="4" name="Marcador de pie de página 3">
            <a:extLst>
              <a:ext uri="{FF2B5EF4-FFF2-40B4-BE49-F238E27FC236}">
                <a16:creationId xmlns:a16="http://schemas.microsoft.com/office/drawing/2014/main" id="{CE92E94E-7F17-42B3-8A75-5869D0862149}"/>
              </a:ext>
            </a:extLst>
          </p:cNvPr>
          <p:cNvSpPr>
            <a:spLocks noGrp="1"/>
          </p:cNvSpPr>
          <p:nvPr>
            <p:ph type="ftr" idx="11"/>
          </p:nvPr>
        </p:nvSpPr>
        <p:spPr/>
        <p:txBody>
          <a:bodyPr/>
          <a:lstStyle/>
          <a:p>
            <a:r>
              <a:rPr lang="es-ES"/>
              <a:t>Foro virtual: Financiamiento verde incluyente GIZ</a:t>
            </a:r>
          </a:p>
        </p:txBody>
      </p:sp>
      <p:sp>
        <p:nvSpPr>
          <p:cNvPr id="5" name="Marcador de número de diapositiva 4">
            <a:extLst>
              <a:ext uri="{FF2B5EF4-FFF2-40B4-BE49-F238E27FC236}">
                <a16:creationId xmlns:a16="http://schemas.microsoft.com/office/drawing/2014/main" id="{614CD95B-543B-4F9C-A1F4-CA368AD308A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12</a:t>
            </a:fld>
            <a:endParaRPr lang="es-MX"/>
          </a:p>
        </p:txBody>
      </p:sp>
    </p:spTree>
    <p:extLst>
      <p:ext uri="{BB962C8B-B14F-4D97-AF65-F5344CB8AC3E}">
        <p14:creationId xmlns:p14="http://schemas.microsoft.com/office/powerpoint/2010/main" val="15856089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DD85231-3E38-4217-BC6B-1710B58C47E0}"/>
              </a:ext>
            </a:extLst>
          </p:cNvPr>
          <p:cNvSpPr>
            <a:spLocks noGrp="1"/>
          </p:cNvSpPr>
          <p:nvPr>
            <p:ph type="dt" idx="10"/>
          </p:nvPr>
        </p:nvSpPr>
        <p:spPr/>
        <p:txBody>
          <a:bodyPr/>
          <a:lstStyle/>
          <a:p>
            <a:r>
              <a:rPr lang="es-MX"/>
              <a:t>18.11.2020</a:t>
            </a:r>
          </a:p>
        </p:txBody>
      </p:sp>
      <p:sp>
        <p:nvSpPr>
          <p:cNvPr id="6" name="Marcador de pie de página 5">
            <a:extLst>
              <a:ext uri="{FF2B5EF4-FFF2-40B4-BE49-F238E27FC236}">
                <a16:creationId xmlns:a16="http://schemas.microsoft.com/office/drawing/2014/main" id="{3862BCDC-6F4E-4F82-9A34-4ED916310FD4}"/>
              </a:ext>
            </a:extLst>
          </p:cNvPr>
          <p:cNvSpPr>
            <a:spLocks noGrp="1"/>
          </p:cNvSpPr>
          <p:nvPr>
            <p:ph type="ftr" idx="11"/>
          </p:nvPr>
        </p:nvSpPr>
        <p:spPr/>
        <p:txBody>
          <a:bodyPr/>
          <a:lstStyle/>
          <a:p>
            <a:r>
              <a:rPr lang="es-ES"/>
              <a:t>Foro virtual: Financiamiento verde incluyente GIZ</a:t>
            </a:r>
          </a:p>
        </p:txBody>
      </p:sp>
      <p:sp>
        <p:nvSpPr>
          <p:cNvPr id="7" name="Marcador de número de diapositiva 6">
            <a:extLst>
              <a:ext uri="{FF2B5EF4-FFF2-40B4-BE49-F238E27FC236}">
                <a16:creationId xmlns:a16="http://schemas.microsoft.com/office/drawing/2014/main" id="{5FCE307B-D338-4CAD-BCFC-96C1EE7F3AE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13</a:t>
            </a:fld>
            <a:endParaRPr lang="es-MX"/>
          </a:p>
        </p:txBody>
      </p:sp>
      <p:sp>
        <p:nvSpPr>
          <p:cNvPr id="2" name="CuadroTexto 1">
            <a:extLst>
              <a:ext uri="{FF2B5EF4-FFF2-40B4-BE49-F238E27FC236}">
                <a16:creationId xmlns:a16="http://schemas.microsoft.com/office/drawing/2014/main" id="{27CD7C88-0C60-4CCA-A192-2D25B3ABA7BA}"/>
              </a:ext>
            </a:extLst>
          </p:cNvPr>
          <p:cNvSpPr txBox="1"/>
          <p:nvPr/>
        </p:nvSpPr>
        <p:spPr>
          <a:xfrm>
            <a:off x="5572125" y="3244334"/>
            <a:ext cx="2590800" cy="369332"/>
          </a:xfrm>
          <a:prstGeom prst="rect">
            <a:avLst/>
          </a:prstGeom>
          <a:noFill/>
        </p:spPr>
        <p:txBody>
          <a:bodyPr wrap="square" rtlCol="0">
            <a:spAutoFit/>
          </a:bodyPr>
          <a:lstStyle/>
          <a:p>
            <a:r>
              <a:rPr lang="es-MX" dirty="0"/>
              <a:t>Video 2</a:t>
            </a:r>
          </a:p>
        </p:txBody>
      </p:sp>
    </p:spTree>
    <p:extLst>
      <p:ext uri="{BB962C8B-B14F-4D97-AF65-F5344CB8AC3E}">
        <p14:creationId xmlns:p14="http://schemas.microsoft.com/office/powerpoint/2010/main" val="12857833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descr="Aula de clases">
            <a:extLst>
              <a:ext uri="{FF2B5EF4-FFF2-40B4-BE49-F238E27FC236}">
                <a16:creationId xmlns:a16="http://schemas.microsoft.com/office/drawing/2014/main" id="{10CCBC9B-F91E-4AE0-B9CA-386F323F31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1791" y="823963"/>
            <a:ext cx="4153816" cy="4153816"/>
          </a:xfrm>
          <a:prstGeom prst="rect">
            <a:avLst/>
          </a:prstGeom>
          <a:ln>
            <a:noFill/>
          </a:ln>
        </p:spPr>
      </p:pic>
      <p:sp>
        <p:nvSpPr>
          <p:cNvPr id="3" name="Marcador de texto 2">
            <a:extLst>
              <a:ext uri="{FF2B5EF4-FFF2-40B4-BE49-F238E27FC236}">
                <a16:creationId xmlns:a16="http://schemas.microsoft.com/office/drawing/2014/main" id="{46E8129C-C752-485F-8E56-AB65EB08E1AD}"/>
              </a:ext>
            </a:extLst>
          </p:cNvPr>
          <p:cNvSpPr>
            <a:spLocks noGrp="1"/>
          </p:cNvSpPr>
          <p:nvPr>
            <p:ph type="body" idx="1"/>
          </p:nvPr>
        </p:nvSpPr>
        <p:spPr>
          <a:xfrm>
            <a:off x="599758" y="1361291"/>
            <a:ext cx="6808207" cy="3799989"/>
          </a:xfrm>
        </p:spPr>
        <p:txBody>
          <a:bodyPr wrap="square" anchor="t">
            <a:normAutofit/>
          </a:bodyPr>
          <a:lstStyle/>
          <a:p>
            <a:pPr marL="127000" indent="0">
              <a:buNone/>
            </a:pPr>
            <a:r>
              <a:rPr lang="es-MX" dirty="0"/>
              <a:t>Objetivo: Apoyar a BBVA a desarrollar un piloto de un crédito al consumo de BBVA dirigido a la compra de sistemas fotovoltaicos en modalidad de generación distribuida a partir de un producto existente para ajustar los parámetros técnicos, operativos y financieros del modelo </a:t>
            </a:r>
          </a:p>
          <a:p>
            <a:pPr marL="127000" indent="0">
              <a:buNone/>
            </a:pPr>
            <a:endParaRPr lang="es-MX" dirty="0"/>
          </a:p>
          <a:p>
            <a:pPr marL="285750" marR="0" indent="-285750">
              <a:spcBef>
                <a:spcPts val="600"/>
              </a:spcBef>
              <a:spcAft>
                <a:spcPts val="600"/>
              </a:spcAft>
              <a:buFont typeface="Arial" panose="020B0604020202020204" pitchFamily="34" charset="0"/>
              <a:buChar char="•"/>
            </a:pPr>
            <a:r>
              <a:rPr lang="es-MX" dirty="0"/>
              <a:t>En el Compromiso 2025 BBVA ha expresado que movilizará 100 000 millones de Euros en Finanzas Sostenibles en el periodo 2018-2025. Los pilares en los cuales lo hará son: </a:t>
            </a:r>
          </a:p>
          <a:p>
            <a:pPr marL="742950" lvl="1" indent="-285750">
              <a:spcBef>
                <a:spcPts val="600"/>
              </a:spcBef>
              <a:spcAft>
                <a:spcPts val="600"/>
              </a:spcAft>
              <a:buFont typeface="Arial" panose="020B0604020202020204" pitchFamily="34" charset="0"/>
              <a:buChar char="•"/>
            </a:pPr>
            <a:r>
              <a:rPr lang="es-MX" dirty="0"/>
              <a:t>Transición a una economía baja en carbono </a:t>
            </a:r>
          </a:p>
          <a:p>
            <a:pPr marL="742950" lvl="1" indent="-285750">
              <a:spcBef>
                <a:spcPts val="600"/>
              </a:spcBef>
              <a:spcAft>
                <a:spcPts val="600"/>
              </a:spcAft>
              <a:buFont typeface="Arial" panose="020B0604020202020204" pitchFamily="34" charset="0"/>
              <a:buChar char="•"/>
            </a:pPr>
            <a:r>
              <a:rPr lang="es-MX" dirty="0"/>
              <a:t>Inclusión financiera y emprendimiento.</a:t>
            </a:r>
          </a:p>
          <a:p>
            <a:pPr marL="285750" marR="0" indent="-285750">
              <a:spcBef>
                <a:spcPts val="600"/>
              </a:spcBef>
              <a:spcAft>
                <a:spcPts val="600"/>
              </a:spcAft>
              <a:buFont typeface="Arial" panose="020B0604020202020204" pitchFamily="34" charset="0"/>
              <a:buChar char="•"/>
            </a:pPr>
            <a:r>
              <a:rPr lang="es-MX" dirty="0"/>
              <a:t>En este marco BBVA México ha decidido desarrollar e impulsar productos sostenibles que contribuyan a la disminución de gases de efecto invernadero.</a:t>
            </a:r>
          </a:p>
        </p:txBody>
      </p:sp>
      <p:sp>
        <p:nvSpPr>
          <p:cNvPr id="2" name="Título 1">
            <a:extLst>
              <a:ext uri="{FF2B5EF4-FFF2-40B4-BE49-F238E27FC236}">
                <a16:creationId xmlns:a16="http://schemas.microsoft.com/office/drawing/2014/main" id="{E7949D48-8ADF-43DF-8523-1AA810DF7DD9}"/>
              </a:ext>
            </a:extLst>
          </p:cNvPr>
          <p:cNvSpPr>
            <a:spLocks noGrp="1"/>
          </p:cNvSpPr>
          <p:nvPr>
            <p:ph type="title"/>
          </p:nvPr>
        </p:nvSpPr>
        <p:spPr>
          <a:xfrm>
            <a:off x="599756" y="320283"/>
            <a:ext cx="6452845" cy="720725"/>
          </a:xfrm>
        </p:spPr>
        <p:txBody>
          <a:bodyPr wrap="square" anchor="b">
            <a:normAutofit/>
          </a:bodyPr>
          <a:lstStyle/>
          <a:p>
            <a:r>
              <a:rPr lang="es-ES" b="0" i="0" dirty="0">
                <a:effectLst/>
              </a:rPr>
              <a:t>2) Fortalecimiento de capacidades en BBVA para un crédito para techos solares</a:t>
            </a:r>
            <a:endParaRPr lang="es-MX" dirty="0"/>
          </a:p>
        </p:txBody>
      </p:sp>
      <p:sp>
        <p:nvSpPr>
          <p:cNvPr id="4" name="Marcador de fecha 3">
            <a:extLst>
              <a:ext uri="{FF2B5EF4-FFF2-40B4-BE49-F238E27FC236}">
                <a16:creationId xmlns:a16="http://schemas.microsoft.com/office/drawing/2014/main" id="{B67D53F0-37F1-4068-8677-7B02AF69AB23}"/>
              </a:ext>
            </a:extLst>
          </p:cNvPr>
          <p:cNvSpPr>
            <a:spLocks noGrp="1"/>
          </p:cNvSpPr>
          <p:nvPr>
            <p:ph type="dt" idx="10"/>
          </p:nvPr>
        </p:nvSpPr>
        <p:spPr>
          <a:xfrm>
            <a:off x="1522625" y="6568511"/>
            <a:ext cx="711519" cy="123111"/>
          </a:xfrm>
        </p:spPr>
        <p:txBody>
          <a:bodyPr wrap="square" anchor="ctr">
            <a:noAutofit/>
          </a:bodyPr>
          <a:lstStyle/>
          <a:p>
            <a:pPr>
              <a:lnSpc>
                <a:spcPct val="90000"/>
              </a:lnSpc>
              <a:spcAft>
                <a:spcPts val="600"/>
              </a:spcAft>
            </a:pPr>
            <a:r>
              <a:rPr lang="es-MX"/>
              <a:t>18.11.2020</a:t>
            </a:r>
          </a:p>
        </p:txBody>
      </p:sp>
      <p:sp>
        <p:nvSpPr>
          <p:cNvPr id="5" name="Marcador de pie de página 4">
            <a:extLst>
              <a:ext uri="{FF2B5EF4-FFF2-40B4-BE49-F238E27FC236}">
                <a16:creationId xmlns:a16="http://schemas.microsoft.com/office/drawing/2014/main" id="{1B9689EC-7B0D-43A6-BC76-1EB52DC84C8C}"/>
              </a:ext>
            </a:extLst>
          </p:cNvPr>
          <p:cNvSpPr>
            <a:spLocks noGrp="1"/>
          </p:cNvSpPr>
          <p:nvPr>
            <p:ph type="ftr" idx="11"/>
          </p:nvPr>
        </p:nvSpPr>
        <p:spPr>
          <a:xfrm>
            <a:off x="2559398" y="6568511"/>
            <a:ext cx="7603937" cy="123111"/>
          </a:xfrm>
        </p:spPr>
        <p:txBody>
          <a:bodyPr wrap="square" anchor="ctr">
            <a:noAutofit/>
          </a:bodyPr>
          <a:lstStyle/>
          <a:p>
            <a:pPr>
              <a:lnSpc>
                <a:spcPct val="90000"/>
              </a:lnSpc>
              <a:spcAft>
                <a:spcPts val="600"/>
              </a:spcAft>
            </a:pPr>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5FFD2025-D8AE-4D44-AE04-3FDEF0A08D8B}"/>
              </a:ext>
            </a:extLst>
          </p:cNvPr>
          <p:cNvSpPr>
            <a:spLocks noGrp="1"/>
          </p:cNvSpPr>
          <p:nvPr>
            <p:ph type="sldNum" idx="12"/>
          </p:nvPr>
        </p:nvSpPr>
        <p:spPr>
          <a:xfrm>
            <a:off x="599756" y="6568511"/>
            <a:ext cx="742211" cy="123111"/>
          </a:xfrm>
        </p:spPr>
        <p:txBody>
          <a:bodyPr wrap="square" anchor="ctr">
            <a:noAutofit/>
          </a:bodyPr>
          <a:lstStyle/>
          <a:p>
            <a:pPr marL="0" lvl="0" indent="0" rtl="0">
              <a:lnSpc>
                <a:spcPct val="90000"/>
              </a:lnSpc>
              <a:spcBef>
                <a:spcPts val="0"/>
              </a:spcBef>
              <a:spcAft>
                <a:spcPts val="600"/>
              </a:spcAft>
              <a:buNone/>
            </a:pPr>
            <a:fld id="{00000000-1234-1234-1234-123412341234}" type="slidenum">
              <a:rPr lang="es-MX" smtClean="0"/>
              <a:pPr marL="0" lvl="0" indent="0" rtl="0">
                <a:lnSpc>
                  <a:spcPct val="90000"/>
                </a:lnSpc>
                <a:spcBef>
                  <a:spcPts val="0"/>
                </a:spcBef>
                <a:spcAft>
                  <a:spcPts val="600"/>
                </a:spcAft>
                <a:buNone/>
              </a:pPr>
              <a:t>14</a:t>
            </a:fld>
            <a:endParaRPr lang="es-MX"/>
          </a:p>
        </p:txBody>
      </p:sp>
    </p:spTree>
    <p:extLst>
      <p:ext uri="{BB962C8B-B14F-4D97-AF65-F5344CB8AC3E}">
        <p14:creationId xmlns:p14="http://schemas.microsoft.com/office/powerpoint/2010/main" val="41043126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468C4-BFE8-464F-B348-746F52B2FA71}"/>
              </a:ext>
            </a:extLst>
          </p:cNvPr>
          <p:cNvSpPr>
            <a:spLocks noGrp="1"/>
          </p:cNvSpPr>
          <p:nvPr>
            <p:ph type="title"/>
          </p:nvPr>
        </p:nvSpPr>
        <p:spPr/>
        <p:txBody>
          <a:bodyPr/>
          <a:lstStyle/>
          <a:p>
            <a:r>
              <a:rPr lang="es-MX" dirty="0"/>
              <a:t>Resultados esperados a abril 2021</a:t>
            </a:r>
          </a:p>
        </p:txBody>
      </p:sp>
      <p:sp>
        <p:nvSpPr>
          <p:cNvPr id="3" name="Marcador de texto 2">
            <a:extLst>
              <a:ext uri="{FF2B5EF4-FFF2-40B4-BE49-F238E27FC236}">
                <a16:creationId xmlns:a16="http://schemas.microsoft.com/office/drawing/2014/main" id="{8B7E1536-053A-4EEC-A0A6-CDCC823226BB}"/>
              </a:ext>
            </a:extLst>
          </p:cNvPr>
          <p:cNvSpPr>
            <a:spLocks noGrp="1"/>
          </p:cNvSpPr>
          <p:nvPr>
            <p:ph type="body" idx="1"/>
          </p:nvPr>
        </p:nvSpPr>
        <p:spPr>
          <a:xfrm>
            <a:off x="599757" y="1361293"/>
            <a:ext cx="9725343" cy="972332"/>
          </a:xfrm>
        </p:spPr>
        <p:txBody>
          <a:bodyPr/>
          <a:lstStyle/>
          <a:p>
            <a:pPr marL="0" marR="0" indent="0" algn="just">
              <a:spcBef>
                <a:spcPts val="600"/>
              </a:spcBef>
              <a:spcAft>
                <a:spcPts val="600"/>
              </a:spcAft>
              <a:buNone/>
            </a:pPr>
            <a:endParaRPr lang="es-MX" sz="1800" dirty="0">
              <a:effectLst/>
              <a:latin typeface="Arial" panose="020B0604020202020204" pitchFamily="34" charset="0"/>
              <a:ea typeface="Arial" panose="020B0604020202020204" pitchFamily="34" charset="0"/>
            </a:endParaRPr>
          </a:p>
          <a:p>
            <a:endParaRPr lang="es-MX" dirty="0"/>
          </a:p>
        </p:txBody>
      </p:sp>
      <p:sp>
        <p:nvSpPr>
          <p:cNvPr id="4" name="Marcador de fecha 3">
            <a:extLst>
              <a:ext uri="{FF2B5EF4-FFF2-40B4-BE49-F238E27FC236}">
                <a16:creationId xmlns:a16="http://schemas.microsoft.com/office/drawing/2014/main" id="{3B21996C-9BA1-487E-9185-45E13FC45BAE}"/>
              </a:ext>
            </a:extLst>
          </p:cNvPr>
          <p:cNvSpPr>
            <a:spLocks noGrp="1"/>
          </p:cNvSpPr>
          <p:nvPr>
            <p:ph type="dt" idx="10"/>
          </p:nvPr>
        </p:nvSpPr>
        <p:spPr/>
        <p:txBody>
          <a:bodyPr/>
          <a:lstStyle/>
          <a:p>
            <a:r>
              <a:rPr lang="es-MX"/>
              <a:t>18.11.2020</a:t>
            </a:r>
          </a:p>
        </p:txBody>
      </p:sp>
      <p:sp>
        <p:nvSpPr>
          <p:cNvPr id="5" name="Marcador de pie de página 4">
            <a:extLst>
              <a:ext uri="{FF2B5EF4-FFF2-40B4-BE49-F238E27FC236}">
                <a16:creationId xmlns:a16="http://schemas.microsoft.com/office/drawing/2014/main" id="{AC555872-208D-4523-975F-28296CD4661F}"/>
              </a:ext>
            </a:extLst>
          </p:cNvPr>
          <p:cNvSpPr>
            <a:spLocks noGrp="1"/>
          </p:cNvSpPr>
          <p:nvPr>
            <p:ph type="ftr" idx="11"/>
          </p:nvPr>
        </p:nvSpPr>
        <p:spPr/>
        <p:txBody>
          <a:bodyPr/>
          <a:lstStyle/>
          <a:p>
            <a:r>
              <a:rPr lang="es-ES"/>
              <a:t>Foro virtual: Financiamiento verde incluyente GIZ</a:t>
            </a:r>
          </a:p>
        </p:txBody>
      </p:sp>
      <p:sp>
        <p:nvSpPr>
          <p:cNvPr id="6" name="Marcador de número de diapositiva 5">
            <a:extLst>
              <a:ext uri="{FF2B5EF4-FFF2-40B4-BE49-F238E27FC236}">
                <a16:creationId xmlns:a16="http://schemas.microsoft.com/office/drawing/2014/main" id="{11ECB534-41D5-444B-8F49-DEDA01B23AA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15</a:t>
            </a:fld>
            <a:endParaRPr lang="es-MX"/>
          </a:p>
        </p:txBody>
      </p:sp>
      <p:graphicFrame>
        <p:nvGraphicFramePr>
          <p:cNvPr id="7" name="Diagrama 6">
            <a:extLst>
              <a:ext uri="{FF2B5EF4-FFF2-40B4-BE49-F238E27FC236}">
                <a16:creationId xmlns:a16="http://schemas.microsoft.com/office/drawing/2014/main" id="{6C94FDE2-5DA2-44BD-AAEB-E716554E7084}"/>
              </a:ext>
            </a:extLst>
          </p:cNvPr>
          <p:cNvGraphicFramePr/>
          <p:nvPr>
            <p:extLst>
              <p:ext uri="{D42A27DB-BD31-4B8C-83A1-F6EECF244321}">
                <p14:modId xmlns:p14="http://schemas.microsoft.com/office/powerpoint/2010/main" val="1950920958"/>
              </p:ext>
            </p:extLst>
          </p:nvPr>
        </p:nvGraphicFramePr>
        <p:xfrm>
          <a:off x="1515865" y="1736034"/>
          <a:ext cx="10477351" cy="4153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26AF0832-D7D2-41CE-A1CD-ACACC2137924}"/>
              </a:ext>
            </a:extLst>
          </p:cNvPr>
          <p:cNvSpPr txBox="1"/>
          <p:nvPr/>
        </p:nvSpPr>
        <p:spPr>
          <a:xfrm>
            <a:off x="428305" y="1376388"/>
            <a:ext cx="7286945" cy="1477328"/>
          </a:xfrm>
          <a:prstGeom prst="rect">
            <a:avLst/>
          </a:prstGeom>
          <a:noFill/>
        </p:spPr>
        <p:txBody>
          <a:bodyPr wrap="square">
            <a:spAutoFit/>
          </a:bodyPr>
          <a:lstStyle/>
          <a:p>
            <a:pPr marL="127000" indent="0">
              <a:buNone/>
            </a:pPr>
            <a:r>
              <a:rPr lang="es-MX" dirty="0"/>
              <a:t>BBVA es parte del programa </a:t>
            </a:r>
            <a:r>
              <a:rPr lang="es-MX" dirty="0" err="1"/>
              <a:t>Csolar</a:t>
            </a:r>
            <a:r>
              <a:rPr lang="es-MX" dirty="0"/>
              <a:t> impulsado por Nafin </a:t>
            </a:r>
          </a:p>
          <a:p>
            <a:pPr marL="127000" indent="0">
              <a:buNone/>
            </a:pPr>
            <a:endParaRPr lang="es-MX" dirty="0"/>
          </a:p>
          <a:p>
            <a:pPr marL="127000" indent="0">
              <a:buNone/>
            </a:pPr>
            <a:endParaRPr lang="es-MX" dirty="0"/>
          </a:p>
          <a:p>
            <a:pPr marL="127000" indent="0">
              <a:buNone/>
            </a:pPr>
            <a:r>
              <a:rPr lang="es-MX" dirty="0"/>
              <a:t>Hipótesis: Producto de Crédito al consumo para proyectos de GSD en usuarios residenciales tarifa DAC</a:t>
            </a:r>
          </a:p>
        </p:txBody>
      </p:sp>
      <p:pic>
        <p:nvPicPr>
          <p:cNvPr id="3074" name="Picture 2">
            <a:extLst>
              <a:ext uri="{FF2B5EF4-FFF2-40B4-BE49-F238E27FC236}">
                <a16:creationId xmlns:a16="http://schemas.microsoft.com/office/drawing/2014/main" id="{01D16CB1-21E6-426E-89D5-60425200FE8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455" b="36940"/>
          <a:stretch/>
        </p:blipFill>
        <p:spPr bwMode="auto">
          <a:xfrm>
            <a:off x="6520069" y="1239174"/>
            <a:ext cx="1802966" cy="49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885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C3A4C-252D-45EB-A310-46EEBF577E32}"/>
              </a:ext>
            </a:extLst>
          </p:cNvPr>
          <p:cNvSpPr>
            <a:spLocks noGrp="1"/>
          </p:cNvSpPr>
          <p:nvPr>
            <p:ph type="title"/>
          </p:nvPr>
        </p:nvSpPr>
        <p:spPr>
          <a:xfrm>
            <a:off x="1114266" y="2717804"/>
            <a:ext cx="9963469" cy="1158871"/>
          </a:xfrm>
        </p:spPr>
        <p:txBody>
          <a:bodyPr/>
          <a:lstStyle/>
          <a:p>
            <a:r>
              <a:rPr lang="es-MX" dirty="0"/>
              <a:t>3) Cooperación con Bancomext </a:t>
            </a:r>
          </a:p>
        </p:txBody>
      </p:sp>
      <p:sp>
        <p:nvSpPr>
          <p:cNvPr id="3" name="Marcador de fecha 2">
            <a:extLst>
              <a:ext uri="{FF2B5EF4-FFF2-40B4-BE49-F238E27FC236}">
                <a16:creationId xmlns:a16="http://schemas.microsoft.com/office/drawing/2014/main" id="{988E7C20-5B60-4BFD-87DA-A2DB1E17BE64}"/>
              </a:ext>
            </a:extLst>
          </p:cNvPr>
          <p:cNvSpPr>
            <a:spLocks noGrp="1"/>
          </p:cNvSpPr>
          <p:nvPr>
            <p:ph type="dt" idx="10"/>
          </p:nvPr>
        </p:nvSpPr>
        <p:spPr/>
        <p:txBody>
          <a:bodyPr/>
          <a:lstStyle/>
          <a:p>
            <a:r>
              <a:rPr lang="es-MX"/>
              <a:t>18.11.2020</a:t>
            </a:r>
          </a:p>
        </p:txBody>
      </p:sp>
      <p:sp>
        <p:nvSpPr>
          <p:cNvPr id="4" name="Marcador de pie de página 3">
            <a:extLst>
              <a:ext uri="{FF2B5EF4-FFF2-40B4-BE49-F238E27FC236}">
                <a16:creationId xmlns:a16="http://schemas.microsoft.com/office/drawing/2014/main" id="{CE92E94E-7F17-42B3-8A75-5869D0862149}"/>
              </a:ext>
            </a:extLst>
          </p:cNvPr>
          <p:cNvSpPr>
            <a:spLocks noGrp="1"/>
          </p:cNvSpPr>
          <p:nvPr>
            <p:ph type="ftr" idx="11"/>
          </p:nvPr>
        </p:nvSpPr>
        <p:spPr/>
        <p:txBody>
          <a:bodyPr/>
          <a:lstStyle/>
          <a:p>
            <a:r>
              <a:rPr lang="es-ES"/>
              <a:t>Foro virtual: Financiamiento verde incluyente GIZ</a:t>
            </a:r>
          </a:p>
        </p:txBody>
      </p:sp>
      <p:sp>
        <p:nvSpPr>
          <p:cNvPr id="5" name="Marcador de número de diapositiva 4">
            <a:extLst>
              <a:ext uri="{FF2B5EF4-FFF2-40B4-BE49-F238E27FC236}">
                <a16:creationId xmlns:a16="http://schemas.microsoft.com/office/drawing/2014/main" id="{614CD95B-543B-4F9C-A1F4-CA368AD308A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16</a:t>
            </a:fld>
            <a:endParaRPr lang="es-MX"/>
          </a:p>
        </p:txBody>
      </p:sp>
    </p:spTree>
    <p:extLst>
      <p:ext uri="{BB962C8B-B14F-4D97-AF65-F5344CB8AC3E}">
        <p14:creationId xmlns:p14="http://schemas.microsoft.com/office/powerpoint/2010/main" val="12591496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DFE0A-EF69-438F-BF1C-3F0C106BC167}"/>
              </a:ext>
            </a:extLst>
          </p:cNvPr>
          <p:cNvSpPr>
            <a:spLocks noGrp="1"/>
          </p:cNvSpPr>
          <p:nvPr>
            <p:ph type="title"/>
          </p:nvPr>
        </p:nvSpPr>
        <p:spPr>
          <a:xfrm>
            <a:off x="599755" y="320283"/>
            <a:ext cx="10944545" cy="720725"/>
          </a:xfrm>
        </p:spPr>
        <p:txBody>
          <a:bodyPr/>
          <a:lstStyle/>
          <a:p>
            <a:r>
              <a:rPr lang="es-ES" b="0" i="0" dirty="0">
                <a:solidFill>
                  <a:srgbClr val="000000"/>
                </a:solidFill>
                <a:effectLst/>
                <a:latin typeface="+mj-lt"/>
              </a:rPr>
              <a:t>3) Acompañamiento a Bancomext para el financiamiento a la GD en modalidad cartera de proyectos</a:t>
            </a:r>
            <a:endParaRPr lang="es-MX" dirty="0">
              <a:latin typeface="+mj-lt"/>
            </a:endParaRPr>
          </a:p>
        </p:txBody>
      </p:sp>
      <p:sp>
        <p:nvSpPr>
          <p:cNvPr id="3" name="Marcador de texto 2">
            <a:extLst>
              <a:ext uri="{FF2B5EF4-FFF2-40B4-BE49-F238E27FC236}">
                <a16:creationId xmlns:a16="http://schemas.microsoft.com/office/drawing/2014/main" id="{4FAB8F9B-4485-49BF-8E57-A61A8665A5BA}"/>
              </a:ext>
            </a:extLst>
          </p:cNvPr>
          <p:cNvSpPr>
            <a:spLocks noGrp="1"/>
          </p:cNvSpPr>
          <p:nvPr>
            <p:ph type="body" idx="1"/>
          </p:nvPr>
        </p:nvSpPr>
        <p:spPr>
          <a:xfrm>
            <a:off x="599756" y="1201150"/>
            <a:ext cx="9563579" cy="1743857"/>
          </a:xfrm>
        </p:spPr>
        <p:txBody>
          <a:bodyPr/>
          <a:lstStyle/>
          <a:p>
            <a:pPr marL="127000" indent="0">
              <a:buNone/>
            </a:pPr>
            <a:r>
              <a:rPr lang="es-MX" sz="1800" dirty="0"/>
              <a:t>Modalidad para financiamiento: Cartera de proyectos (portfolio </a:t>
            </a:r>
            <a:r>
              <a:rPr lang="es-MX" sz="1800" dirty="0" err="1"/>
              <a:t>financing</a:t>
            </a:r>
            <a:r>
              <a:rPr lang="es-MX" sz="1800" dirty="0"/>
              <a:t>)</a:t>
            </a:r>
          </a:p>
          <a:p>
            <a:pPr marL="127000" indent="0">
              <a:buNone/>
            </a:pPr>
            <a:r>
              <a:rPr lang="es-MX" sz="1800" b="1" dirty="0"/>
              <a:t>Objetivo: </a:t>
            </a:r>
            <a:r>
              <a:rPr lang="es-MX" sz="1800" dirty="0">
                <a:effectLst/>
                <a:latin typeface="Arial" panose="020B0604020202020204" pitchFamily="34" charset="0"/>
                <a:ea typeface="Times New Roman" panose="02020603050405020304" pitchFamily="18" charset="0"/>
              </a:rPr>
              <a:t>Desarrollar un análisis de experiencias internacionales de financiamiento de generación solar distribuida en modalidad cartera de proyectos (portafolio </a:t>
            </a:r>
            <a:r>
              <a:rPr lang="es-MX" sz="1800" dirty="0" err="1">
                <a:effectLst/>
                <a:latin typeface="Arial" panose="020B0604020202020204" pitchFamily="34" charset="0"/>
                <a:ea typeface="Times New Roman" panose="02020603050405020304" pitchFamily="18" charset="0"/>
              </a:rPr>
              <a:t>financing</a:t>
            </a:r>
            <a:r>
              <a:rPr lang="es-MX" sz="1800" dirty="0">
                <a:effectLst/>
                <a:latin typeface="Arial" panose="020B0604020202020204" pitchFamily="34" charset="0"/>
                <a:ea typeface="Times New Roman" panose="02020603050405020304" pitchFamily="18" charset="0"/>
              </a:rPr>
              <a:t>) y </a:t>
            </a:r>
            <a:r>
              <a:rPr lang="es-MX" sz="1800" dirty="0" err="1">
                <a:effectLst/>
                <a:latin typeface="Arial" panose="020B0604020202020204" pitchFamily="34" charset="0"/>
                <a:ea typeface="Times New Roman" panose="02020603050405020304" pitchFamily="18" charset="0"/>
              </a:rPr>
              <a:t>Benchmark</a:t>
            </a:r>
            <a:r>
              <a:rPr lang="es-MX" sz="1800" dirty="0">
                <a:effectLst/>
                <a:latin typeface="Arial" panose="020B0604020202020204" pitchFamily="34" charset="0"/>
                <a:ea typeface="Times New Roman" panose="02020603050405020304" pitchFamily="18" charset="0"/>
              </a:rPr>
              <a:t> del mercado mexicano.</a:t>
            </a:r>
          </a:p>
        </p:txBody>
      </p:sp>
      <p:sp>
        <p:nvSpPr>
          <p:cNvPr id="4" name="Marcador de fecha 3">
            <a:extLst>
              <a:ext uri="{FF2B5EF4-FFF2-40B4-BE49-F238E27FC236}">
                <a16:creationId xmlns:a16="http://schemas.microsoft.com/office/drawing/2014/main" id="{02CF9854-B4D1-495D-996E-2654FD693C79}"/>
              </a:ext>
            </a:extLst>
          </p:cNvPr>
          <p:cNvSpPr>
            <a:spLocks noGrp="1"/>
          </p:cNvSpPr>
          <p:nvPr>
            <p:ph type="dt" idx="10"/>
          </p:nvPr>
        </p:nvSpPr>
        <p:spPr/>
        <p:txBody>
          <a:bodyPr/>
          <a:lstStyle/>
          <a:p>
            <a:r>
              <a:rPr lang="es-MX"/>
              <a:t>18.11.2020</a:t>
            </a:r>
          </a:p>
        </p:txBody>
      </p:sp>
      <p:sp>
        <p:nvSpPr>
          <p:cNvPr id="5" name="Marcador de pie de página 4">
            <a:extLst>
              <a:ext uri="{FF2B5EF4-FFF2-40B4-BE49-F238E27FC236}">
                <a16:creationId xmlns:a16="http://schemas.microsoft.com/office/drawing/2014/main" id="{96AE906F-1AAF-41E0-AF8A-1C62D6863F11}"/>
              </a:ext>
            </a:extLst>
          </p:cNvPr>
          <p:cNvSpPr>
            <a:spLocks noGrp="1"/>
          </p:cNvSpPr>
          <p:nvPr>
            <p:ph type="ftr" idx="11"/>
          </p:nvPr>
        </p:nvSpPr>
        <p:spPr/>
        <p:txBody>
          <a:bodyPr/>
          <a:lstStyle/>
          <a:p>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73C20954-B5A2-4D64-93A0-4297AACDA91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17</a:t>
            </a:fld>
            <a:endParaRPr lang="es-MX"/>
          </a:p>
        </p:txBody>
      </p:sp>
      <p:graphicFrame>
        <p:nvGraphicFramePr>
          <p:cNvPr id="7" name="Diagrama 6">
            <a:extLst>
              <a:ext uri="{FF2B5EF4-FFF2-40B4-BE49-F238E27FC236}">
                <a16:creationId xmlns:a16="http://schemas.microsoft.com/office/drawing/2014/main" id="{22C90CD3-3AA9-4A78-A198-40573AD477B7}"/>
              </a:ext>
            </a:extLst>
          </p:cNvPr>
          <p:cNvGraphicFramePr/>
          <p:nvPr>
            <p:extLst>
              <p:ext uri="{D42A27DB-BD31-4B8C-83A1-F6EECF244321}">
                <p14:modId xmlns:p14="http://schemas.microsoft.com/office/powerpoint/2010/main" val="1890912696"/>
              </p:ext>
            </p:extLst>
          </p:nvPr>
        </p:nvGraphicFramePr>
        <p:xfrm>
          <a:off x="1660525" y="3209925"/>
          <a:ext cx="8128000" cy="1937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59535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B7256-7261-4818-B2B8-A4F70073CF4F}"/>
              </a:ext>
            </a:extLst>
          </p:cNvPr>
          <p:cNvSpPr>
            <a:spLocks noGrp="1"/>
          </p:cNvSpPr>
          <p:nvPr>
            <p:ph type="title"/>
          </p:nvPr>
        </p:nvSpPr>
        <p:spPr>
          <a:xfrm>
            <a:off x="599756" y="244083"/>
            <a:ext cx="11422911" cy="720725"/>
          </a:xfrm>
        </p:spPr>
        <p:txBody>
          <a:bodyPr/>
          <a:lstStyle/>
          <a:p>
            <a:r>
              <a:rPr lang="es-MX" dirty="0"/>
              <a:t>Resultados esperados a febrero 2021</a:t>
            </a:r>
          </a:p>
        </p:txBody>
      </p:sp>
      <p:sp>
        <p:nvSpPr>
          <p:cNvPr id="3" name="Marcador de texto 2">
            <a:extLst>
              <a:ext uri="{FF2B5EF4-FFF2-40B4-BE49-F238E27FC236}">
                <a16:creationId xmlns:a16="http://schemas.microsoft.com/office/drawing/2014/main" id="{C0ABEFEC-C180-49E7-9BC1-1ADCD324DA5D}"/>
              </a:ext>
            </a:extLst>
          </p:cNvPr>
          <p:cNvSpPr>
            <a:spLocks noGrp="1"/>
          </p:cNvSpPr>
          <p:nvPr>
            <p:ph type="body" idx="1"/>
          </p:nvPr>
        </p:nvSpPr>
        <p:spPr>
          <a:xfrm>
            <a:off x="761681" y="1041008"/>
            <a:ext cx="9868219" cy="4420382"/>
          </a:xfrm>
        </p:spPr>
        <p:txBody>
          <a:bodyPr/>
          <a:lstStyle/>
          <a:p>
            <a:pPr marL="0" indent="0" algn="just">
              <a:lnSpc>
                <a:spcPct val="150000"/>
              </a:lnSpc>
              <a:spcBef>
                <a:spcPts val="600"/>
              </a:spcBef>
              <a:spcAft>
                <a:spcPts val="600"/>
              </a:spcAft>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Respuestas a</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600"/>
              </a:spcBef>
              <a:spcAft>
                <a:spcPts val="0"/>
              </a:spcAft>
              <a:buFont typeface="+mj-lt"/>
              <a:buAutoNum type="alphaLcParenR"/>
            </a:pPr>
            <a:r>
              <a:rPr lang="es-ES" sz="1800" dirty="0">
                <a:effectLst/>
                <a:latin typeface="Arial" panose="020B0604020202020204" pitchFamily="34" charset="0"/>
                <a:ea typeface="Times New Roman" panose="02020603050405020304" pitchFamily="18" charset="0"/>
                <a:cs typeface="Arial" panose="020B0604020202020204" pitchFamily="34" charset="0"/>
              </a:rPr>
              <a:t>¿</a:t>
            </a:r>
            <a:r>
              <a:rPr lang="es-ES"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Qué beneficios en términos de reducción de costos </a:t>
            </a:r>
            <a:r>
              <a:rPr lang="es-ES" sz="1800" dirty="0">
                <a:effectLst/>
                <a:latin typeface="Arial" panose="020B0604020202020204" pitchFamily="34" charset="0"/>
                <a:ea typeface="Times New Roman" panose="02020603050405020304" pitchFamily="18" charset="0"/>
                <a:cs typeface="Arial" panose="020B0604020202020204" pitchFamily="34" charset="0"/>
              </a:rPr>
              <a:t>representa el agrupamiento en cartera de proyectos de GSD y cuáles son sus costos?</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s-ES" sz="1800" dirty="0">
                <a:effectLst/>
                <a:latin typeface="Arial" panose="020B0604020202020204" pitchFamily="34" charset="0"/>
                <a:ea typeface="Times New Roman" panose="02020603050405020304" pitchFamily="18" charset="0"/>
                <a:cs typeface="Arial" panose="020B0604020202020204" pitchFamily="34" charset="0"/>
              </a:rPr>
              <a:t>¿Qué </a:t>
            </a:r>
            <a:r>
              <a:rPr lang="es-ES"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estrategias</a:t>
            </a:r>
            <a:r>
              <a:rPr lang="es-ES" sz="1800" dirty="0">
                <a:effectLst/>
                <a:latin typeface="Arial" panose="020B0604020202020204" pitchFamily="34" charset="0"/>
                <a:ea typeface="Times New Roman" panose="02020603050405020304" pitchFamily="18" charset="0"/>
                <a:cs typeface="Arial" panose="020B0604020202020204" pitchFamily="34" charset="0"/>
              </a:rPr>
              <a:t> han usado desarrolladores en otros países para generar un portafolio?</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s-ES" sz="1800" dirty="0">
                <a:effectLst/>
                <a:latin typeface="Arial" panose="020B0604020202020204" pitchFamily="34" charset="0"/>
                <a:ea typeface="Times New Roman" panose="02020603050405020304" pitchFamily="18" charset="0"/>
                <a:cs typeface="Arial" panose="020B0604020202020204" pitchFamily="34" charset="0"/>
              </a:rPr>
              <a:t>¿Qué beneficios en términos de </a:t>
            </a:r>
            <a:r>
              <a:rPr lang="es-ES"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manejo de riesgos </a:t>
            </a:r>
            <a:r>
              <a:rPr lang="es-ES" sz="1800" dirty="0">
                <a:effectLst/>
                <a:latin typeface="Arial" panose="020B0604020202020204" pitchFamily="34" charset="0"/>
                <a:ea typeface="Times New Roman" panose="02020603050405020304" pitchFamily="18" charset="0"/>
                <a:cs typeface="Arial" panose="020B0604020202020204" pitchFamily="34" charset="0"/>
              </a:rPr>
              <a:t>ofrece el financiamiento de cartera de proyectos de GSD en México?</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s-ES" sz="1800" dirty="0">
                <a:effectLst/>
                <a:latin typeface="Arial" panose="020B0604020202020204" pitchFamily="34" charset="0"/>
                <a:ea typeface="Times New Roman" panose="02020603050405020304" pitchFamily="18" charset="0"/>
                <a:cs typeface="Arial" panose="020B0604020202020204" pitchFamily="34" charset="0"/>
              </a:rPr>
              <a:t>¿Qué </a:t>
            </a:r>
            <a:r>
              <a:rPr lang="es-ES"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requerimientos legales</a:t>
            </a:r>
            <a:r>
              <a:rPr lang="es-ES" sz="1800" dirty="0">
                <a:effectLst/>
                <a:latin typeface="Arial" panose="020B0604020202020204" pitchFamily="34" charset="0"/>
                <a:ea typeface="Times New Roman" panose="02020603050405020304" pitchFamily="18" charset="0"/>
                <a:cs typeface="Arial" panose="020B0604020202020204" pitchFamily="34" charset="0"/>
              </a:rPr>
              <a:t> es necesario cumplir por parte del portafolio de inversión, el desarrollador, los off-</a:t>
            </a:r>
            <a:r>
              <a:rPr lang="es-ES" sz="1800" dirty="0" err="1">
                <a:effectLst/>
                <a:latin typeface="Arial" panose="020B0604020202020204" pitchFamily="34" charset="0"/>
                <a:ea typeface="Times New Roman" panose="02020603050405020304" pitchFamily="18" charset="0"/>
                <a:cs typeface="Arial" panose="020B0604020202020204" pitchFamily="34" charset="0"/>
              </a:rPr>
              <a:t>takers</a:t>
            </a:r>
            <a:r>
              <a:rPr lang="es-ES" sz="1800" dirty="0">
                <a:effectLst/>
                <a:latin typeface="Arial" panose="020B0604020202020204" pitchFamily="34" charset="0"/>
                <a:ea typeface="Times New Roman" panose="02020603050405020304" pitchFamily="18" charset="0"/>
                <a:cs typeface="Arial" panose="020B0604020202020204" pitchFamily="34" charset="0"/>
              </a:rPr>
              <a:t>?</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s-ES" sz="1800" dirty="0">
                <a:effectLst/>
                <a:latin typeface="Arial" panose="020B0604020202020204" pitchFamily="34" charset="0"/>
                <a:ea typeface="Times New Roman" panose="02020603050405020304" pitchFamily="18" charset="0"/>
                <a:cs typeface="Arial" panose="020B0604020202020204" pitchFamily="34" charset="0"/>
              </a:rPr>
              <a:t>Fortalezas y debilidades de esquemas de financiamiento a proyectos de GSD a nivel internacional y el caso de México: </a:t>
            </a:r>
            <a:r>
              <a:rPr lang="es-ES"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replicabilidad y factibilidad</a:t>
            </a:r>
            <a:r>
              <a:rPr lang="es-ES" sz="1800" dirty="0">
                <a:effectLst/>
                <a:latin typeface="Arial" panose="020B0604020202020204" pitchFamily="34" charset="0"/>
                <a:ea typeface="Times New Roman" panose="02020603050405020304" pitchFamily="18" charset="0"/>
                <a:cs typeface="Arial" panose="020B0604020202020204" pitchFamily="34" charset="0"/>
              </a:rPr>
              <a:t>. </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es-MX" dirty="0"/>
          </a:p>
        </p:txBody>
      </p:sp>
      <p:sp>
        <p:nvSpPr>
          <p:cNvPr id="4" name="Marcador de fecha 3">
            <a:extLst>
              <a:ext uri="{FF2B5EF4-FFF2-40B4-BE49-F238E27FC236}">
                <a16:creationId xmlns:a16="http://schemas.microsoft.com/office/drawing/2014/main" id="{0F9732EB-870D-42C3-BF89-F4CDB8B00B96}"/>
              </a:ext>
            </a:extLst>
          </p:cNvPr>
          <p:cNvSpPr>
            <a:spLocks noGrp="1"/>
          </p:cNvSpPr>
          <p:nvPr>
            <p:ph type="dt" idx="10"/>
          </p:nvPr>
        </p:nvSpPr>
        <p:spPr/>
        <p:txBody>
          <a:bodyPr/>
          <a:lstStyle/>
          <a:p>
            <a:r>
              <a:rPr lang="es-MX"/>
              <a:t>18.11.2020</a:t>
            </a:r>
          </a:p>
        </p:txBody>
      </p:sp>
      <p:sp>
        <p:nvSpPr>
          <p:cNvPr id="5" name="Marcador de pie de página 4">
            <a:extLst>
              <a:ext uri="{FF2B5EF4-FFF2-40B4-BE49-F238E27FC236}">
                <a16:creationId xmlns:a16="http://schemas.microsoft.com/office/drawing/2014/main" id="{C7385259-3EA4-4EC4-A0B4-017CD47D2148}"/>
              </a:ext>
            </a:extLst>
          </p:cNvPr>
          <p:cNvSpPr>
            <a:spLocks noGrp="1"/>
          </p:cNvSpPr>
          <p:nvPr>
            <p:ph type="ftr" idx="11"/>
          </p:nvPr>
        </p:nvSpPr>
        <p:spPr/>
        <p:txBody>
          <a:bodyPr/>
          <a:lstStyle/>
          <a:p>
            <a:r>
              <a:rPr lang="es-ES"/>
              <a:t>Foro virtual: Financiamiento verde incluyente GIZ</a:t>
            </a:r>
          </a:p>
        </p:txBody>
      </p:sp>
      <p:sp>
        <p:nvSpPr>
          <p:cNvPr id="6" name="Marcador de número de diapositiva 5">
            <a:extLst>
              <a:ext uri="{FF2B5EF4-FFF2-40B4-BE49-F238E27FC236}">
                <a16:creationId xmlns:a16="http://schemas.microsoft.com/office/drawing/2014/main" id="{67C5F157-3B6A-4BC0-9B20-0326EBF5CB1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18</a:t>
            </a:fld>
            <a:endParaRPr lang="es-MX"/>
          </a:p>
        </p:txBody>
      </p:sp>
    </p:spTree>
    <p:extLst>
      <p:ext uri="{BB962C8B-B14F-4D97-AF65-F5344CB8AC3E}">
        <p14:creationId xmlns:p14="http://schemas.microsoft.com/office/powerpoint/2010/main" val="283006285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C3A4C-252D-45EB-A310-46EEBF577E32}"/>
              </a:ext>
            </a:extLst>
          </p:cNvPr>
          <p:cNvSpPr>
            <a:spLocks noGrp="1"/>
          </p:cNvSpPr>
          <p:nvPr>
            <p:ph type="title"/>
          </p:nvPr>
        </p:nvSpPr>
        <p:spPr>
          <a:xfrm>
            <a:off x="1114266" y="2717804"/>
            <a:ext cx="9963469" cy="1158871"/>
          </a:xfrm>
        </p:spPr>
        <p:txBody>
          <a:bodyPr/>
          <a:lstStyle/>
          <a:p>
            <a:r>
              <a:rPr lang="es-MX" sz="3450" dirty="0"/>
              <a:t>4) GSD en </a:t>
            </a:r>
            <a:r>
              <a:rPr lang="es-MX" sz="3450" dirty="0" err="1"/>
              <a:t>micro-pymes</a:t>
            </a:r>
            <a:r>
              <a:rPr lang="es-MX" sz="3450" dirty="0"/>
              <a:t> vía crowdfunding</a:t>
            </a:r>
            <a:endParaRPr lang="es-MX" dirty="0"/>
          </a:p>
        </p:txBody>
      </p:sp>
      <p:sp>
        <p:nvSpPr>
          <p:cNvPr id="3" name="Marcador de fecha 2">
            <a:extLst>
              <a:ext uri="{FF2B5EF4-FFF2-40B4-BE49-F238E27FC236}">
                <a16:creationId xmlns:a16="http://schemas.microsoft.com/office/drawing/2014/main" id="{988E7C20-5B60-4BFD-87DA-A2DB1E17BE64}"/>
              </a:ext>
            </a:extLst>
          </p:cNvPr>
          <p:cNvSpPr>
            <a:spLocks noGrp="1"/>
          </p:cNvSpPr>
          <p:nvPr>
            <p:ph type="dt" idx="10"/>
          </p:nvPr>
        </p:nvSpPr>
        <p:spPr/>
        <p:txBody>
          <a:bodyPr/>
          <a:lstStyle/>
          <a:p>
            <a:r>
              <a:rPr lang="es-MX"/>
              <a:t>18.11.2020</a:t>
            </a:r>
          </a:p>
        </p:txBody>
      </p:sp>
      <p:sp>
        <p:nvSpPr>
          <p:cNvPr id="4" name="Marcador de pie de página 3">
            <a:extLst>
              <a:ext uri="{FF2B5EF4-FFF2-40B4-BE49-F238E27FC236}">
                <a16:creationId xmlns:a16="http://schemas.microsoft.com/office/drawing/2014/main" id="{CE92E94E-7F17-42B3-8A75-5869D0862149}"/>
              </a:ext>
            </a:extLst>
          </p:cNvPr>
          <p:cNvSpPr>
            <a:spLocks noGrp="1"/>
          </p:cNvSpPr>
          <p:nvPr>
            <p:ph type="ftr" idx="11"/>
          </p:nvPr>
        </p:nvSpPr>
        <p:spPr/>
        <p:txBody>
          <a:bodyPr/>
          <a:lstStyle/>
          <a:p>
            <a:r>
              <a:rPr lang="es-ES"/>
              <a:t>Foro virtual: Financiamiento verde incluyente GIZ</a:t>
            </a:r>
          </a:p>
        </p:txBody>
      </p:sp>
      <p:sp>
        <p:nvSpPr>
          <p:cNvPr id="5" name="Marcador de número de diapositiva 4">
            <a:extLst>
              <a:ext uri="{FF2B5EF4-FFF2-40B4-BE49-F238E27FC236}">
                <a16:creationId xmlns:a16="http://schemas.microsoft.com/office/drawing/2014/main" id="{614CD95B-543B-4F9C-A1F4-CA368AD308A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19</a:t>
            </a:fld>
            <a:endParaRPr lang="es-MX"/>
          </a:p>
        </p:txBody>
      </p:sp>
    </p:spTree>
    <p:extLst>
      <p:ext uri="{BB962C8B-B14F-4D97-AF65-F5344CB8AC3E}">
        <p14:creationId xmlns:p14="http://schemas.microsoft.com/office/powerpoint/2010/main" val="16348698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45" name="Google Shape;545;p56"/>
          <p:cNvPicPr preferRelativeResize="0"/>
          <p:nvPr/>
        </p:nvPicPr>
        <p:blipFill rotWithShape="1">
          <a:blip r:embed="rId3">
            <a:alphaModFix/>
          </a:blip>
          <a:srcRect t="14150" b="20508"/>
          <a:stretch/>
        </p:blipFill>
        <p:spPr>
          <a:xfrm>
            <a:off x="326550" y="1444636"/>
            <a:ext cx="5338378" cy="1664906"/>
          </a:xfrm>
          <a:prstGeom prst="rect">
            <a:avLst/>
          </a:prstGeom>
          <a:noFill/>
          <a:ln>
            <a:noFill/>
          </a:ln>
        </p:spPr>
      </p:pic>
      <p:pic>
        <p:nvPicPr>
          <p:cNvPr id="546" name="Google Shape;546;p56"/>
          <p:cNvPicPr preferRelativeResize="0"/>
          <p:nvPr/>
        </p:nvPicPr>
        <p:blipFill rotWithShape="1">
          <a:blip r:embed="rId4">
            <a:alphaModFix/>
          </a:blip>
          <a:srcRect/>
          <a:stretch/>
        </p:blipFill>
        <p:spPr>
          <a:xfrm>
            <a:off x="9785851" y="3109404"/>
            <a:ext cx="1258481" cy="781609"/>
          </a:xfrm>
          <a:prstGeom prst="rect">
            <a:avLst/>
          </a:prstGeom>
          <a:noFill/>
          <a:ln>
            <a:noFill/>
          </a:ln>
        </p:spPr>
      </p:pic>
      <p:pic>
        <p:nvPicPr>
          <p:cNvPr id="547" name="Google Shape;547;p56"/>
          <p:cNvPicPr preferRelativeResize="0"/>
          <p:nvPr/>
        </p:nvPicPr>
        <p:blipFill rotWithShape="1">
          <a:blip r:embed="rId5">
            <a:alphaModFix/>
          </a:blip>
          <a:srcRect/>
          <a:stretch/>
        </p:blipFill>
        <p:spPr>
          <a:xfrm>
            <a:off x="9785851" y="2247673"/>
            <a:ext cx="1556875" cy="793482"/>
          </a:xfrm>
          <a:prstGeom prst="rect">
            <a:avLst/>
          </a:prstGeom>
          <a:noFill/>
          <a:ln>
            <a:noFill/>
          </a:ln>
        </p:spPr>
      </p:pic>
      <p:pic>
        <p:nvPicPr>
          <p:cNvPr id="548" name="Google Shape;548;p56"/>
          <p:cNvPicPr preferRelativeResize="0"/>
          <p:nvPr/>
        </p:nvPicPr>
        <p:blipFill rotWithShape="1">
          <a:blip r:embed="rId6">
            <a:alphaModFix/>
          </a:blip>
          <a:srcRect/>
          <a:stretch/>
        </p:blipFill>
        <p:spPr>
          <a:xfrm>
            <a:off x="9785851" y="3959262"/>
            <a:ext cx="2208453" cy="737726"/>
          </a:xfrm>
          <a:prstGeom prst="rect">
            <a:avLst/>
          </a:prstGeom>
          <a:noFill/>
          <a:ln>
            <a:noFill/>
          </a:ln>
        </p:spPr>
      </p:pic>
      <p:pic>
        <p:nvPicPr>
          <p:cNvPr id="549" name="Google Shape;549;p56" descr="The NAMA Facility Launches the 7th Call for the Submission of NAMA ..."/>
          <p:cNvPicPr preferRelativeResize="0"/>
          <p:nvPr/>
        </p:nvPicPr>
        <p:blipFill rotWithShape="1">
          <a:blip r:embed="rId7">
            <a:alphaModFix/>
          </a:blip>
          <a:srcRect l="16984" t="16768" r="19999" b="63721"/>
          <a:stretch/>
        </p:blipFill>
        <p:spPr>
          <a:xfrm>
            <a:off x="9785851" y="4881111"/>
            <a:ext cx="1839351" cy="436768"/>
          </a:xfrm>
          <a:prstGeom prst="rect">
            <a:avLst/>
          </a:prstGeom>
          <a:noFill/>
          <a:ln>
            <a:noFill/>
          </a:ln>
        </p:spPr>
      </p:pic>
      <p:sp>
        <p:nvSpPr>
          <p:cNvPr id="20" name="Título 2">
            <a:extLst>
              <a:ext uri="{FF2B5EF4-FFF2-40B4-BE49-F238E27FC236}">
                <a16:creationId xmlns:a16="http://schemas.microsoft.com/office/drawing/2014/main" id="{A6A0BD4D-7674-4C62-8588-295A1CAF4168}"/>
              </a:ext>
            </a:extLst>
          </p:cNvPr>
          <p:cNvSpPr txBox="1">
            <a:spLocks/>
          </p:cNvSpPr>
          <p:nvPr/>
        </p:nvSpPr>
        <p:spPr>
          <a:xfrm>
            <a:off x="630228" y="234596"/>
            <a:ext cx="9865056" cy="11167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800"/>
              <a:buFont typeface="Calibri"/>
              <a:buNone/>
              <a:tabLst/>
              <a:defRPr/>
            </a:pPr>
            <a:r>
              <a:rPr kumimoji="0" lang="es-MX" b="1" i="0" u="none" strike="noStrike" kern="0" cap="none" spc="0" normalizeH="0" baseline="0" noProof="0" dirty="0">
                <a:ln>
                  <a:noFill/>
                </a:ln>
                <a:solidFill>
                  <a:srgbClr val="000000"/>
                </a:solidFill>
                <a:effectLst/>
                <a:uLnTx/>
                <a:uFillTx/>
                <a:latin typeface="Arial"/>
                <a:cs typeface="Arial"/>
                <a:sym typeface="Arial"/>
              </a:rPr>
              <a:t>Cooperación alemana al desarrollo sustentable – la GIZ</a:t>
            </a:r>
          </a:p>
        </p:txBody>
      </p:sp>
      <p:sp>
        <p:nvSpPr>
          <p:cNvPr id="21" name="Rechteck 3">
            <a:extLst>
              <a:ext uri="{FF2B5EF4-FFF2-40B4-BE49-F238E27FC236}">
                <a16:creationId xmlns:a16="http://schemas.microsoft.com/office/drawing/2014/main" id="{192B56C8-2907-4470-9B80-F3B0A6CA2F85}"/>
              </a:ext>
            </a:extLst>
          </p:cNvPr>
          <p:cNvSpPr/>
          <p:nvPr/>
        </p:nvSpPr>
        <p:spPr>
          <a:xfrm>
            <a:off x="536244" y="3748458"/>
            <a:ext cx="5326380" cy="2215991"/>
          </a:xfrm>
          <a:prstGeom prst="rect">
            <a:avLst/>
          </a:prstGeom>
        </p:spPr>
        <p:txBody>
          <a:bodyPr wrap="square">
            <a:spAutoFit/>
          </a:bodyPr>
          <a:lstStyle/>
          <a:p>
            <a:pPr marL="285750" marR="0" lvl="0" indent="-285750" algn="l" defTabSz="914400" rtl="0" eaLnBrk="1" fontAlgn="auto" latinLnBrk="0" hangingPunct="1">
              <a:lnSpc>
                <a:spcPct val="100000"/>
              </a:lnSpc>
              <a:spcBef>
                <a:spcPts val="400"/>
              </a:spcBef>
              <a:spcAft>
                <a:spcPts val="800"/>
              </a:spcAft>
              <a:buClr>
                <a:srgbClr val="C80F0F"/>
              </a:buClr>
              <a:buSzTx/>
              <a:buFont typeface="Arial" panose="020B0604020202020204" pitchFamily="34" charset="0"/>
              <a:buChar char="•"/>
              <a:tabLst>
                <a:tab pos="2190750" algn="l"/>
              </a:tabLst>
              <a:defRPr/>
            </a:pPr>
            <a:r>
              <a:rPr kumimoji="0" lang="es-ES" sz="1800" b="0" i="0" u="none" strike="noStrike" kern="0" cap="none" spc="0" normalizeH="0" baseline="0" noProof="0" dirty="0">
                <a:ln>
                  <a:noFill/>
                </a:ln>
                <a:effectLst/>
                <a:uLnTx/>
                <a:uFillTx/>
                <a:latin typeface="Arial"/>
                <a:cs typeface="Arial" charset="0"/>
                <a:sym typeface="Arial"/>
              </a:rPr>
              <a:t>Empresa federal que trabaja por encargo del Gobierno Federal alemán y otros comitentes </a:t>
            </a:r>
          </a:p>
          <a:p>
            <a:pPr marL="285750" marR="0" lvl="0" indent="-285750" algn="l" defTabSz="914400" rtl="0" eaLnBrk="1" fontAlgn="auto" latinLnBrk="0" hangingPunct="1">
              <a:lnSpc>
                <a:spcPct val="100000"/>
              </a:lnSpc>
              <a:spcBef>
                <a:spcPts val="400"/>
              </a:spcBef>
              <a:spcAft>
                <a:spcPts val="800"/>
              </a:spcAft>
              <a:buClr>
                <a:srgbClr val="C80F0F"/>
              </a:buClr>
              <a:buSzTx/>
              <a:buFont typeface="Arial" panose="020B0604020202020204" pitchFamily="34" charset="0"/>
              <a:buChar char="•"/>
              <a:tabLst>
                <a:tab pos="2190750" algn="l"/>
              </a:tabLst>
              <a:defRPr/>
            </a:pPr>
            <a:r>
              <a:rPr kumimoji="0" lang="es-ES" sz="1800" b="0" i="0" u="none" strike="noStrike" kern="0" cap="none" spc="0" normalizeH="0" baseline="0" noProof="0" dirty="0">
                <a:ln>
                  <a:noFill/>
                </a:ln>
                <a:effectLst/>
                <a:uLnTx/>
                <a:uFillTx/>
                <a:latin typeface="Arial"/>
                <a:cs typeface="Arial" charset="0"/>
                <a:sym typeface="Arial"/>
              </a:rPr>
              <a:t>Opera en más de 120 países de todo el mundo </a:t>
            </a:r>
          </a:p>
          <a:p>
            <a:pPr marL="285750" marR="0" lvl="0" indent="-285750" algn="l" defTabSz="914400" rtl="0" eaLnBrk="1" fontAlgn="auto" latinLnBrk="0" hangingPunct="1">
              <a:lnSpc>
                <a:spcPct val="100000"/>
              </a:lnSpc>
              <a:spcBef>
                <a:spcPts val="400"/>
              </a:spcBef>
              <a:spcAft>
                <a:spcPts val="800"/>
              </a:spcAft>
              <a:buClr>
                <a:srgbClr val="C80F0F"/>
              </a:buClr>
              <a:buSzTx/>
              <a:buFont typeface="Arial" panose="020B0604020202020204" pitchFamily="34" charset="0"/>
              <a:buChar char="•"/>
              <a:tabLst>
                <a:tab pos="2190750" algn="l"/>
              </a:tabLst>
              <a:defRPr/>
            </a:pPr>
            <a:r>
              <a:rPr kumimoji="0" lang="es-ES_tradnl" sz="1800" b="0" i="0" u="none" strike="noStrike" kern="0" cap="none" spc="0" normalizeH="0" baseline="0" noProof="0" dirty="0">
                <a:ln>
                  <a:noFill/>
                </a:ln>
                <a:effectLst/>
                <a:uLnTx/>
                <a:uFillTx/>
                <a:latin typeface="Arial"/>
                <a:cs typeface="Arial"/>
                <a:sym typeface="Arial"/>
              </a:rPr>
              <a:t>Nos comprometemos por nuestro principio fundamental: la sustentabilidad.</a:t>
            </a:r>
            <a:endParaRPr kumimoji="0" lang="es-MX" sz="1800" b="0" i="0" u="none" strike="noStrike" kern="0" cap="none" spc="0" normalizeH="0" baseline="0" noProof="0" dirty="0">
              <a:ln>
                <a:noFill/>
              </a:ln>
              <a:effectLst/>
              <a:uLnTx/>
              <a:uFillTx/>
              <a:latin typeface="Arial"/>
              <a:cs typeface="Arial"/>
              <a:sym typeface="Arial"/>
            </a:endParaRPr>
          </a:p>
          <a:p>
            <a:pPr marL="285750" marR="0" lvl="0" indent="-285750" algn="l" defTabSz="914400" rtl="0" eaLnBrk="1" fontAlgn="auto" latinLnBrk="0" hangingPunct="1">
              <a:lnSpc>
                <a:spcPct val="100000"/>
              </a:lnSpc>
              <a:spcBef>
                <a:spcPts val="400"/>
              </a:spcBef>
              <a:spcAft>
                <a:spcPts val="800"/>
              </a:spcAft>
              <a:buClr>
                <a:srgbClr val="C80F0F"/>
              </a:buClr>
              <a:buSzTx/>
              <a:buFont typeface="Arial" panose="020B0604020202020204" pitchFamily="34" charset="0"/>
              <a:buChar char="•"/>
              <a:tabLst>
                <a:tab pos="2190750" algn="l"/>
              </a:tabLst>
              <a:defRPr/>
            </a:pPr>
            <a:endParaRPr kumimoji="0" lang="es-ES" sz="1800" b="0" i="0" u="none" strike="noStrike" kern="0" cap="none" spc="0" normalizeH="0" baseline="0" noProof="0" dirty="0">
              <a:ln>
                <a:noFill/>
              </a:ln>
              <a:solidFill>
                <a:srgbClr val="6E6452"/>
              </a:solidFill>
              <a:effectLst/>
              <a:uLnTx/>
              <a:uFillTx/>
              <a:latin typeface="Arial"/>
              <a:cs typeface="Arial" charset="0"/>
              <a:sym typeface="Arial"/>
            </a:endParaRPr>
          </a:p>
        </p:txBody>
      </p:sp>
      <p:pic>
        <p:nvPicPr>
          <p:cNvPr id="22" name="Imagen 21">
            <a:extLst>
              <a:ext uri="{FF2B5EF4-FFF2-40B4-BE49-F238E27FC236}">
                <a16:creationId xmlns:a16="http://schemas.microsoft.com/office/drawing/2014/main" id="{6B529FAB-8D9B-4B40-AB8B-793A3768AAF4}"/>
              </a:ext>
            </a:extLst>
          </p:cNvPr>
          <p:cNvPicPr>
            <a:picLocks noChangeAspect="1"/>
          </p:cNvPicPr>
          <p:nvPr/>
        </p:nvPicPr>
        <p:blipFill rotWithShape="1">
          <a:blip r:embed="rId8">
            <a:extLst>
              <a:ext uri="{28A0092B-C50C-407E-A947-70E740481C1C}">
                <a14:useLocalDpi xmlns:a14="http://schemas.microsoft.com/office/drawing/2010/main" val="0"/>
              </a:ext>
            </a:extLst>
          </a:blip>
          <a:srcRect l="9151" t="3135" r="14192"/>
          <a:stretch/>
        </p:blipFill>
        <p:spPr>
          <a:xfrm>
            <a:off x="6245657" y="2141933"/>
            <a:ext cx="2959465" cy="3059006"/>
          </a:xfrm>
          <a:prstGeom prst="ellipse">
            <a:avLst/>
          </a:prstGeom>
        </p:spPr>
      </p:pic>
      <p:sp>
        <p:nvSpPr>
          <p:cNvPr id="2" name="Marcador de fecha 1">
            <a:extLst>
              <a:ext uri="{FF2B5EF4-FFF2-40B4-BE49-F238E27FC236}">
                <a16:creationId xmlns:a16="http://schemas.microsoft.com/office/drawing/2014/main" id="{0040B936-A535-4C78-91A2-8918D5151EC3}"/>
              </a:ext>
            </a:extLst>
          </p:cNvPr>
          <p:cNvSpPr>
            <a:spLocks noGrp="1"/>
          </p:cNvSpPr>
          <p:nvPr>
            <p:ph type="dt" idx="10"/>
          </p:nvPr>
        </p:nvSpPr>
        <p:spPr>
          <a:xfrm>
            <a:off x="1341967" y="6394839"/>
            <a:ext cx="2743200" cy="365125"/>
          </a:xfrm>
        </p:spPr>
        <p:txBody>
          <a:bodyPr/>
          <a:lstStyle/>
          <a:p>
            <a:r>
              <a:rPr lang="es-MX" dirty="0"/>
              <a:t>18.11.2020</a:t>
            </a:r>
          </a:p>
        </p:txBody>
      </p:sp>
      <p:sp>
        <p:nvSpPr>
          <p:cNvPr id="3" name="Marcador de pie de página 2">
            <a:extLst>
              <a:ext uri="{FF2B5EF4-FFF2-40B4-BE49-F238E27FC236}">
                <a16:creationId xmlns:a16="http://schemas.microsoft.com/office/drawing/2014/main" id="{27A5FC4D-1E19-4BD3-A2D8-D7B2BBEA83F9}"/>
              </a:ext>
            </a:extLst>
          </p:cNvPr>
          <p:cNvSpPr>
            <a:spLocks noGrp="1"/>
          </p:cNvSpPr>
          <p:nvPr>
            <p:ph type="ftr" idx="11"/>
          </p:nvPr>
        </p:nvSpPr>
        <p:spPr>
          <a:xfrm>
            <a:off x="2130857" y="6394840"/>
            <a:ext cx="4114800" cy="365125"/>
          </a:xfrm>
        </p:spPr>
        <p:txBody>
          <a:bodyPr/>
          <a:lstStyle/>
          <a:p>
            <a:r>
              <a:rPr lang="es-ES" dirty="0"/>
              <a:t>Foro virtual: Financiamiento verde incluyente GIZ</a:t>
            </a:r>
            <a:endParaRPr lang="es-MX" dirty="0"/>
          </a:p>
        </p:txBody>
      </p:sp>
      <p:sp>
        <p:nvSpPr>
          <p:cNvPr id="24" name="Marcador de número de diapositiva 7">
            <a:extLst>
              <a:ext uri="{FF2B5EF4-FFF2-40B4-BE49-F238E27FC236}">
                <a16:creationId xmlns:a16="http://schemas.microsoft.com/office/drawing/2014/main" id="{E6F8AADD-31DF-4007-B695-1457F2638920}"/>
              </a:ext>
            </a:extLst>
          </p:cNvPr>
          <p:cNvSpPr txBox="1">
            <a:spLocks/>
          </p:cNvSpPr>
          <p:nvPr/>
        </p:nvSpPr>
        <p:spPr>
          <a:xfrm>
            <a:off x="630228" y="6541809"/>
            <a:ext cx="742211" cy="123111"/>
          </a:xfrm>
          <a:prstGeom prst="rect">
            <a:avLst/>
          </a:prstGeom>
        </p:spPr>
        <p:txBody>
          <a:bodyPr wrap="square" anchor="ctr">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00000000-1234-1234-1234-123412341234}" type="slidenum">
              <a:rPr lang="es-MX" sz="800" smtClean="0"/>
              <a:pPr>
                <a:lnSpc>
                  <a:spcPct val="90000"/>
                </a:lnSpc>
                <a:spcAft>
                  <a:spcPts val="600"/>
                </a:spcAft>
              </a:pPr>
              <a:t>2</a:t>
            </a:fld>
            <a:endParaRPr lang="es-MX" sz="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5C304446-818E-4319-A7D2-64C9E77F7FCE}"/>
              </a:ext>
            </a:extLst>
          </p:cNvPr>
          <p:cNvSpPr>
            <a:spLocks noGrp="1"/>
          </p:cNvSpPr>
          <p:nvPr>
            <p:ph type="body" idx="1"/>
          </p:nvPr>
        </p:nvSpPr>
        <p:spPr>
          <a:xfrm>
            <a:off x="599756" y="1596072"/>
            <a:ext cx="5829617" cy="3665855"/>
          </a:xfrm>
        </p:spPr>
        <p:txBody>
          <a:bodyPr/>
          <a:lstStyle/>
          <a:p>
            <a:pPr marL="0" marR="0" algn="just">
              <a:spcBef>
                <a:spcPts val="600"/>
              </a:spcBef>
              <a:spcAft>
                <a:spcPts val="600"/>
              </a:spcAft>
            </a:pPr>
            <a:r>
              <a:rPr lang="es-MX" sz="1800" dirty="0">
                <a:latin typeface="Arial" panose="020B0604020202020204" pitchFamily="34" charset="0"/>
                <a:ea typeface="Times New Roman" panose="02020603050405020304" pitchFamily="18" charset="0"/>
                <a:cs typeface="Arial" panose="020B0604020202020204" pitchFamily="34" charset="0"/>
              </a:rPr>
              <a:t>O</a:t>
            </a:r>
            <a:r>
              <a:rPr lang="es-MX" sz="1800" dirty="0">
                <a:effectLst/>
                <a:latin typeface="Arial" panose="020B0604020202020204" pitchFamily="34" charset="0"/>
                <a:ea typeface="Times New Roman" panose="02020603050405020304" pitchFamily="18" charset="0"/>
                <a:cs typeface="Arial" panose="020B0604020202020204" pitchFamily="34" charset="0"/>
              </a:rPr>
              <a:t>bjetivos específicos del análisis: </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a:spcBef>
                <a:spcPts val="600"/>
              </a:spcBef>
              <a:spcAft>
                <a:spcPts val="0"/>
              </a:spcAft>
              <a:buFont typeface="Wingdings" panose="05000000000000000000" pitchFamily="2" charset="2"/>
              <a:buChar char="ü"/>
            </a:pPr>
            <a:r>
              <a:rPr lang="es-MX" sz="1800" dirty="0">
                <a:effectLst/>
                <a:latin typeface="Arial" panose="020B0604020202020204" pitchFamily="34" charset="0"/>
                <a:ea typeface="Times New Roman" panose="02020603050405020304" pitchFamily="18" charset="0"/>
                <a:cs typeface="Arial" panose="020B0604020202020204" pitchFamily="34" charset="0"/>
              </a:rPr>
              <a:t>Describir de manera general del perfil de </a:t>
            </a:r>
            <a:r>
              <a:rPr lang="es-MX" sz="1800" dirty="0" err="1">
                <a:effectLst/>
                <a:latin typeface="Arial" panose="020B0604020202020204" pitchFamily="34" charset="0"/>
                <a:ea typeface="Times New Roman" panose="02020603050405020304" pitchFamily="18" charset="0"/>
                <a:cs typeface="Arial" panose="020B0604020202020204" pitchFamily="34" charset="0"/>
              </a:rPr>
              <a:t>micropymes</a:t>
            </a:r>
            <a:r>
              <a:rPr lang="es-MX" sz="1800" dirty="0">
                <a:effectLst/>
                <a:latin typeface="Arial" panose="020B0604020202020204" pitchFamily="34" charset="0"/>
                <a:ea typeface="Times New Roman" panose="02020603050405020304" pitchFamily="18" charset="0"/>
                <a:cs typeface="Arial" panose="020B0604020202020204" pitchFamily="34" charset="0"/>
              </a:rPr>
              <a:t> para el financiamiento de </a:t>
            </a:r>
            <a:r>
              <a:rPr lang="es-MX" sz="1800" dirty="0">
                <a:effectLst/>
                <a:latin typeface="Arial" panose="020B0604020202020204" pitchFamily="34" charset="0"/>
                <a:ea typeface="Times New Roman" panose="02020603050405020304" pitchFamily="18" charset="0"/>
                <a:cs typeface="Times New Roman" panose="02020603050405020304" pitchFamily="18" charset="0"/>
              </a:rPr>
              <a:t>proyectos solares distribuidos. </a:t>
            </a:r>
          </a:p>
          <a:p>
            <a:pPr marL="285750" marR="0" lvl="0" indent="-285750" algn="just">
              <a:spcBef>
                <a:spcPts val="600"/>
              </a:spcBef>
              <a:spcAft>
                <a:spcPts val="0"/>
              </a:spcAft>
              <a:buFont typeface="Wingdings" panose="05000000000000000000" pitchFamily="2" charset="2"/>
              <a:buChar char="ü"/>
            </a:pP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a:spcBef>
                <a:spcPts val="0"/>
              </a:spcBef>
              <a:spcAft>
                <a:spcPts val="0"/>
              </a:spcAft>
              <a:buFont typeface="Wingdings" panose="05000000000000000000" pitchFamily="2" charset="2"/>
              <a:buChar char="ü"/>
            </a:pPr>
            <a:r>
              <a:rPr lang="es-MX" sz="1800" dirty="0">
                <a:effectLst/>
                <a:latin typeface="Arial" panose="020B0604020202020204" pitchFamily="34" charset="0"/>
                <a:ea typeface="Times New Roman" panose="02020603050405020304" pitchFamily="18" charset="0"/>
                <a:cs typeface="Arial" panose="020B0604020202020204" pitchFamily="34" charset="0"/>
              </a:rPr>
              <a:t>Describir el financiamiento colectivo en el segmento de </a:t>
            </a:r>
            <a:r>
              <a:rPr lang="es-MX" sz="1800" dirty="0" err="1">
                <a:effectLst/>
                <a:latin typeface="Arial" panose="020B0604020202020204" pitchFamily="34" charset="0"/>
                <a:ea typeface="Times New Roman" panose="02020603050405020304" pitchFamily="18" charset="0"/>
                <a:cs typeface="Arial" panose="020B0604020202020204" pitchFamily="34" charset="0"/>
              </a:rPr>
              <a:t>micropymes</a:t>
            </a:r>
            <a:r>
              <a:rPr lang="es-MX" sz="1800" dirty="0">
                <a:effectLst/>
                <a:latin typeface="Arial" panose="020B0604020202020204" pitchFamily="34" charset="0"/>
                <a:ea typeface="Times New Roman" panose="02020603050405020304" pitchFamily="18" charset="0"/>
                <a:cs typeface="Arial" panose="020B0604020202020204" pitchFamily="34" charset="0"/>
              </a:rPr>
              <a:t> e identificar los parámetros de rentabilidad de proyectos de Generación Solar Distribuida. </a:t>
            </a:r>
          </a:p>
          <a:p>
            <a:pPr marL="285750" marR="0" lvl="0" indent="-285750" algn="just">
              <a:spcBef>
                <a:spcPts val="0"/>
              </a:spcBef>
              <a:spcAft>
                <a:spcPts val="0"/>
              </a:spcAft>
              <a:buFont typeface="Wingdings" panose="05000000000000000000" pitchFamily="2" charset="2"/>
              <a:buChar char="ü"/>
            </a:pP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a:spcBef>
                <a:spcPts val="0"/>
              </a:spcBef>
              <a:spcAft>
                <a:spcPts val="600"/>
              </a:spcAft>
              <a:buFont typeface="Wingdings" panose="05000000000000000000" pitchFamily="2" charset="2"/>
              <a:buChar char="ü"/>
            </a:pPr>
            <a:r>
              <a:rPr lang="es-MX" sz="1800" dirty="0">
                <a:effectLst/>
                <a:latin typeface="Arial" panose="020B0604020202020204" pitchFamily="34" charset="0"/>
                <a:ea typeface="Times New Roman" panose="02020603050405020304" pitchFamily="18" charset="0"/>
                <a:cs typeface="Arial" panose="020B0604020202020204" pitchFamily="34" charset="0"/>
              </a:rPr>
              <a:t>Identificar y describir los elementos clave para evaluar el riesgo de financiamiento del sector </a:t>
            </a:r>
            <a:r>
              <a:rPr lang="es-MX" sz="1800" dirty="0" err="1">
                <a:effectLst/>
                <a:latin typeface="Arial" panose="020B0604020202020204" pitchFamily="34" charset="0"/>
                <a:ea typeface="Times New Roman" panose="02020603050405020304" pitchFamily="18" charset="0"/>
                <a:cs typeface="Arial" panose="020B0604020202020204" pitchFamily="34" charset="0"/>
              </a:rPr>
              <a:t>micropymes</a:t>
            </a:r>
            <a:r>
              <a:rPr lang="es-MX" sz="18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 name="Título 1">
            <a:extLst>
              <a:ext uri="{FF2B5EF4-FFF2-40B4-BE49-F238E27FC236}">
                <a16:creationId xmlns:a16="http://schemas.microsoft.com/office/drawing/2014/main" id="{3B99E2DA-BE83-471F-9198-E531AB0C0A03}"/>
              </a:ext>
            </a:extLst>
          </p:cNvPr>
          <p:cNvSpPr>
            <a:spLocks noGrp="1"/>
          </p:cNvSpPr>
          <p:nvPr>
            <p:ph type="title"/>
          </p:nvPr>
        </p:nvSpPr>
        <p:spPr>
          <a:xfrm>
            <a:off x="599756" y="320283"/>
            <a:ext cx="6772170" cy="937017"/>
          </a:xfrm>
        </p:spPr>
        <p:txBody>
          <a:bodyPr wrap="square" anchor="b">
            <a:normAutofit/>
          </a:bodyPr>
          <a:lstStyle/>
          <a:p>
            <a:r>
              <a:rPr lang="es-ES" sz="2000" b="0" i="0" dirty="0">
                <a:effectLst/>
              </a:rPr>
              <a:t>4) Análisis de los casos y riesgos de financiamiento colectivo, crowdfunding, de proyectos solares distribuidos en el segmento de micro pymes en México</a:t>
            </a:r>
            <a:endParaRPr lang="es-MX" sz="2000" dirty="0"/>
          </a:p>
        </p:txBody>
      </p:sp>
      <p:sp>
        <p:nvSpPr>
          <p:cNvPr id="4" name="Marcador de fecha 3">
            <a:extLst>
              <a:ext uri="{FF2B5EF4-FFF2-40B4-BE49-F238E27FC236}">
                <a16:creationId xmlns:a16="http://schemas.microsoft.com/office/drawing/2014/main" id="{7070C1FB-CC83-4E88-B797-01DFA99FD440}"/>
              </a:ext>
            </a:extLst>
          </p:cNvPr>
          <p:cNvSpPr>
            <a:spLocks noGrp="1"/>
          </p:cNvSpPr>
          <p:nvPr>
            <p:ph type="dt" idx="10"/>
          </p:nvPr>
        </p:nvSpPr>
        <p:spPr>
          <a:xfrm>
            <a:off x="1522625" y="6568511"/>
            <a:ext cx="711519" cy="123111"/>
          </a:xfrm>
        </p:spPr>
        <p:txBody>
          <a:bodyPr wrap="square" anchor="ctr">
            <a:noAutofit/>
          </a:bodyPr>
          <a:lstStyle/>
          <a:p>
            <a:pPr>
              <a:lnSpc>
                <a:spcPct val="90000"/>
              </a:lnSpc>
              <a:spcAft>
                <a:spcPts val="600"/>
              </a:spcAft>
            </a:pPr>
            <a:r>
              <a:rPr lang="es-MX"/>
              <a:t>18.11.2020</a:t>
            </a:r>
            <a:endParaRPr lang="es-MX" dirty="0"/>
          </a:p>
        </p:txBody>
      </p:sp>
      <p:sp>
        <p:nvSpPr>
          <p:cNvPr id="5" name="Marcador de pie de página 4">
            <a:extLst>
              <a:ext uri="{FF2B5EF4-FFF2-40B4-BE49-F238E27FC236}">
                <a16:creationId xmlns:a16="http://schemas.microsoft.com/office/drawing/2014/main" id="{C5657033-1412-4039-8BBB-2E0FEBE5A042}"/>
              </a:ext>
            </a:extLst>
          </p:cNvPr>
          <p:cNvSpPr>
            <a:spLocks noGrp="1"/>
          </p:cNvSpPr>
          <p:nvPr>
            <p:ph type="ftr" idx="11"/>
          </p:nvPr>
        </p:nvSpPr>
        <p:spPr>
          <a:xfrm>
            <a:off x="2559398" y="6568511"/>
            <a:ext cx="7603937" cy="123111"/>
          </a:xfrm>
        </p:spPr>
        <p:txBody>
          <a:bodyPr wrap="square" anchor="ctr">
            <a:noAutofit/>
          </a:bodyPr>
          <a:lstStyle/>
          <a:p>
            <a:pPr>
              <a:lnSpc>
                <a:spcPct val="90000"/>
              </a:lnSpc>
              <a:spcAft>
                <a:spcPts val="600"/>
              </a:spcAft>
            </a:pPr>
            <a:r>
              <a:rPr lang="es-ES" dirty="0"/>
              <a:t>Foro virtual: Financiamiento verde incluyente GIZ</a:t>
            </a:r>
            <a:endParaRPr lang="es-MX" dirty="0"/>
          </a:p>
        </p:txBody>
      </p:sp>
      <p:sp>
        <p:nvSpPr>
          <p:cNvPr id="6" name="Marcador de número de diapositiva 5">
            <a:extLst>
              <a:ext uri="{FF2B5EF4-FFF2-40B4-BE49-F238E27FC236}">
                <a16:creationId xmlns:a16="http://schemas.microsoft.com/office/drawing/2014/main" id="{4620E096-D630-4F2F-9274-E3164609AA83}"/>
              </a:ext>
            </a:extLst>
          </p:cNvPr>
          <p:cNvSpPr>
            <a:spLocks noGrp="1"/>
          </p:cNvSpPr>
          <p:nvPr>
            <p:ph type="sldNum" idx="12"/>
          </p:nvPr>
        </p:nvSpPr>
        <p:spPr>
          <a:xfrm>
            <a:off x="599756" y="6568511"/>
            <a:ext cx="742211" cy="123111"/>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s-MX" sz="300" smtClean="0"/>
              <a:pPr marL="0" lvl="0" indent="0" rtl="0">
                <a:lnSpc>
                  <a:spcPct val="90000"/>
                </a:lnSpc>
                <a:spcBef>
                  <a:spcPts val="0"/>
                </a:spcBef>
                <a:spcAft>
                  <a:spcPts val="600"/>
                </a:spcAft>
                <a:buNone/>
              </a:pPr>
              <a:t>20</a:t>
            </a:fld>
            <a:endParaRPr lang="es-MX" sz="300"/>
          </a:p>
        </p:txBody>
      </p:sp>
      <p:pic>
        <p:nvPicPr>
          <p:cNvPr id="11" name="Imagen 10">
            <a:extLst>
              <a:ext uri="{FF2B5EF4-FFF2-40B4-BE49-F238E27FC236}">
                <a16:creationId xmlns:a16="http://schemas.microsoft.com/office/drawing/2014/main" id="{E0FCB5B2-95AE-4C97-B422-0288FD2F5F67}"/>
              </a:ext>
            </a:extLst>
          </p:cNvPr>
          <p:cNvPicPr>
            <a:picLocks noChangeAspect="1"/>
          </p:cNvPicPr>
          <p:nvPr/>
        </p:nvPicPr>
        <p:blipFill>
          <a:blip r:embed="rId2"/>
          <a:stretch>
            <a:fillRect/>
          </a:stretch>
        </p:blipFill>
        <p:spPr>
          <a:xfrm>
            <a:off x="7049381" y="1375918"/>
            <a:ext cx="5142619" cy="3665854"/>
          </a:xfrm>
          <a:prstGeom prst="rect">
            <a:avLst/>
          </a:prstGeom>
        </p:spPr>
      </p:pic>
      <p:sp>
        <p:nvSpPr>
          <p:cNvPr id="13" name="CuadroTexto 12">
            <a:extLst>
              <a:ext uri="{FF2B5EF4-FFF2-40B4-BE49-F238E27FC236}">
                <a16:creationId xmlns:a16="http://schemas.microsoft.com/office/drawing/2014/main" id="{9B9C2201-4A47-4251-B223-B0BBC0147151}"/>
              </a:ext>
            </a:extLst>
          </p:cNvPr>
          <p:cNvSpPr txBox="1"/>
          <p:nvPr/>
        </p:nvSpPr>
        <p:spPr>
          <a:xfrm>
            <a:off x="7551975" y="5218564"/>
            <a:ext cx="4229100" cy="646331"/>
          </a:xfrm>
          <a:prstGeom prst="rect">
            <a:avLst/>
          </a:prstGeom>
          <a:noFill/>
        </p:spPr>
        <p:txBody>
          <a:bodyPr wrap="square" rtlCol="0">
            <a:spAutoFit/>
          </a:bodyPr>
          <a:lstStyle/>
          <a:p>
            <a:r>
              <a:rPr lang="es-MX" dirty="0"/>
              <a:t>Captura sitio web </a:t>
            </a:r>
            <a:r>
              <a:rPr lang="es-MX" dirty="0">
                <a:hlinkClick r:id="rId3"/>
              </a:rPr>
              <a:t>https://www.redgirasol.com/</a:t>
            </a:r>
            <a:r>
              <a:rPr lang="es-MX" dirty="0"/>
              <a:t> </a:t>
            </a:r>
          </a:p>
        </p:txBody>
      </p:sp>
    </p:spTree>
    <p:extLst>
      <p:ext uri="{BB962C8B-B14F-4D97-AF65-F5344CB8AC3E}">
        <p14:creationId xmlns:p14="http://schemas.microsoft.com/office/powerpoint/2010/main" val="21838412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A1279C3-5B00-42CA-8CDD-C1A6311B9747}"/>
              </a:ext>
            </a:extLst>
          </p:cNvPr>
          <p:cNvSpPr>
            <a:spLocks noGrp="1"/>
          </p:cNvSpPr>
          <p:nvPr>
            <p:ph type="title"/>
          </p:nvPr>
        </p:nvSpPr>
        <p:spPr>
          <a:xfrm>
            <a:off x="599756" y="680645"/>
            <a:ext cx="6452845" cy="720725"/>
          </a:xfrm>
        </p:spPr>
        <p:txBody>
          <a:bodyPr/>
          <a:lstStyle/>
          <a:p>
            <a:pPr marL="0" marR="0" lvl="0" indent="0">
              <a:spcBef>
                <a:spcPts val="0"/>
              </a:spcBef>
              <a:spcAft>
                <a:spcPts val="600"/>
              </a:spcAft>
            </a:pPr>
            <a:br>
              <a:rPr lang="es-MX" sz="2400" dirty="0">
                <a:latin typeface="Arial" panose="020B0604020202020204" pitchFamily="34" charset="0"/>
                <a:cs typeface="Arial" panose="020B0604020202020204" pitchFamily="34" charset="0"/>
              </a:rPr>
            </a:br>
            <a:r>
              <a:rPr lang="es-MX" sz="2400" dirty="0">
                <a:latin typeface="Arial" panose="020B0604020202020204" pitchFamily="34" charset="0"/>
                <a:cs typeface="Arial" panose="020B0604020202020204" pitchFamily="34" charset="0"/>
              </a:rPr>
              <a:t>Resultados esperados en febrero 2021</a:t>
            </a:r>
            <a:br>
              <a:rPr lang="en-US" dirty="0"/>
            </a:br>
            <a:endParaRPr lang="es-MX" dirty="0"/>
          </a:p>
        </p:txBody>
      </p:sp>
      <p:sp>
        <p:nvSpPr>
          <p:cNvPr id="5" name="Marcador de fecha 4">
            <a:extLst>
              <a:ext uri="{FF2B5EF4-FFF2-40B4-BE49-F238E27FC236}">
                <a16:creationId xmlns:a16="http://schemas.microsoft.com/office/drawing/2014/main" id="{F43344A5-E09F-457E-9555-F4E80EC55C62}"/>
              </a:ext>
            </a:extLst>
          </p:cNvPr>
          <p:cNvSpPr>
            <a:spLocks noGrp="1"/>
          </p:cNvSpPr>
          <p:nvPr>
            <p:ph type="dt" idx="10"/>
          </p:nvPr>
        </p:nvSpPr>
        <p:spPr/>
        <p:txBody>
          <a:bodyPr/>
          <a:lstStyle/>
          <a:p>
            <a:r>
              <a:rPr lang="es-MX"/>
              <a:t>18.11.2020</a:t>
            </a:r>
          </a:p>
        </p:txBody>
      </p:sp>
      <p:sp>
        <p:nvSpPr>
          <p:cNvPr id="6" name="Marcador de pie de página 5">
            <a:extLst>
              <a:ext uri="{FF2B5EF4-FFF2-40B4-BE49-F238E27FC236}">
                <a16:creationId xmlns:a16="http://schemas.microsoft.com/office/drawing/2014/main" id="{503B1D68-659B-4A86-AEA9-33E1DFEC9632}"/>
              </a:ext>
            </a:extLst>
          </p:cNvPr>
          <p:cNvSpPr>
            <a:spLocks noGrp="1"/>
          </p:cNvSpPr>
          <p:nvPr>
            <p:ph type="ftr" idx="11"/>
          </p:nvPr>
        </p:nvSpPr>
        <p:spPr/>
        <p:txBody>
          <a:bodyPr/>
          <a:lstStyle/>
          <a:p>
            <a:r>
              <a:rPr lang="es-ES"/>
              <a:t>Foro virtual: Financiamiento verde incluyente GIZ</a:t>
            </a:r>
          </a:p>
        </p:txBody>
      </p:sp>
      <p:sp>
        <p:nvSpPr>
          <p:cNvPr id="7" name="Marcador de número de diapositiva 6">
            <a:extLst>
              <a:ext uri="{FF2B5EF4-FFF2-40B4-BE49-F238E27FC236}">
                <a16:creationId xmlns:a16="http://schemas.microsoft.com/office/drawing/2014/main" id="{6AE7D4B4-89F7-4E20-A948-4CE59B8DE96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21</a:t>
            </a:fld>
            <a:endParaRPr lang="es-MX"/>
          </a:p>
        </p:txBody>
      </p:sp>
      <p:sp>
        <p:nvSpPr>
          <p:cNvPr id="9" name="CuadroTexto 8">
            <a:extLst>
              <a:ext uri="{FF2B5EF4-FFF2-40B4-BE49-F238E27FC236}">
                <a16:creationId xmlns:a16="http://schemas.microsoft.com/office/drawing/2014/main" id="{37C6C7FD-E215-40E4-B715-354E64D17BAF}"/>
              </a:ext>
            </a:extLst>
          </p:cNvPr>
          <p:cNvSpPr txBox="1"/>
          <p:nvPr/>
        </p:nvSpPr>
        <p:spPr>
          <a:xfrm>
            <a:off x="520242" y="1186251"/>
            <a:ext cx="6096000" cy="4272965"/>
          </a:xfrm>
          <a:prstGeom prst="rect">
            <a:avLst/>
          </a:prstGeom>
          <a:noFill/>
        </p:spPr>
        <p:txBody>
          <a:bodyPr wrap="square">
            <a:spAutoFit/>
          </a:bodyPr>
          <a:lstStyle/>
          <a:p>
            <a:pPr marR="0" lvl="0" algn="just">
              <a:lnSpc>
                <a:spcPct val="150000"/>
              </a:lnSpc>
              <a:spcBef>
                <a:spcPts val="600"/>
              </a:spcBef>
              <a:spcAft>
                <a:spcPts val="0"/>
              </a:spcAft>
            </a:pPr>
            <a:r>
              <a:rPr lang="es-ES" sz="1800" dirty="0">
                <a:effectLst/>
                <a:latin typeface="Arial" panose="020B0604020202020204" pitchFamily="34" charset="0"/>
                <a:ea typeface="Times New Roman" panose="02020603050405020304" pitchFamily="18" charset="0"/>
                <a:cs typeface="Arial" panose="020B0604020202020204" pitchFamily="34" charset="0"/>
              </a:rPr>
              <a:t>Respuestas a:</a:t>
            </a:r>
          </a:p>
          <a:p>
            <a:pPr marL="342900" marR="0" lvl="0" indent="-342900" algn="just">
              <a:lnSpc>
                <a:spcPct val="150000"/>
              </a:lnSpc>
              <a:spcBef>
                <a:spcPts val="600"/>
              </a:spcBef>
              <a:spcAft>
                <a:spcPts val="0"/>
              </a:spcAft>
              <a:buFont typeface="+mj-lt"/>
              <a:buAutoNum type="alphaLcParenR"/>
            </a:pPr>
            <a:r>
              <a:rPr lang="es-ES" sz="1800" dirty="0">
                <a:effectLst/>
                <a:latin typeface="Arial" panose="020B0604020202020204" pitchFamily="34" charset="0"/>
                <a:ea typeface="Times New Roman" panose="02020603050405020304" pitchFamily="18" charset="0"/>
                <a:cs typeface="Arial" panose="020B0604020202020204" pitchFamily="34" charset="0"/>
              </a:rPr>
              <a:t>¿Qué </a:t>
            </a:r>
            <a:r>
              <a:rPr lang="es-ES" sz="1800" b="1" dirty="0">
                <a:effectLst/>
                <a:latin typeface="Arial" panose="020B0604020202020204" pitchFamily="34" charset="0"/>
                <a:ea typeface="Times New Roman" panose="02020603050405020304" pitchFamily="18" charset="0"/>
                <a:cs typeface="Arial" panose="020B0604020202020204" pitchFamily="34" charset="0"/>
              </a:rPr>
              <a:t>potencial</a:t>
            </a:r>
            <a:r>
              <a:rPr lang="es-ES" sz="1800" dirty="0">
                <a:effectLst/>
                <a:latin typeface="Arial" panose="020B0604020202020204" pitchFamily="34" charset="0"/>
                <a:ea typeface="Times New Roman" panose="02020603050405020304" pitchFamily="18" charset="0"/>
                <a:cs typeface="Arial" panose="020B0604020202020204" pitchFamily="34" charset="0"/>
              </a:rPr>
              <a:t> tiene el financiamiento colectivo para detonar el </a:t>
            </a:r>
            <a:r>
              <a:rPr lang="es-MX" sz="1800" dirty="0">
                <a:effectLst/>
                <a:latin typeface="Arial" panose="020B0604020202020204" pitchFamily="34" charset="0"/>
                <a:ea typeface="Times New Roman" panose="02020603050405020304" pitchFamily="18" charset="0"/>
                <a:cs typeface="Times New Roman" panose="02020603050405020304" pitchFamily="18" charset="0"/>
              </a:rPr>
              <a:t>desarrollo de proyectos solares distribuidos en el segmento de </a:t>
            </a:r>
            <a:r>
              <a:rPr lang="es-MX" sz="1800" b="1" dirty="0" err="1">
                <a:effectLst/>
                <a:latin typeface="Arial" panose="020B0604020202020204" pitchFamily="34" charset="0"/>
                <a:ea typeface="Times New Roman" panose="02020603050405020304" pitchFamily="18" charset="0"/>
                <a:cs typeface="Times New Roman" panose="02020603050405020304" pitchFamily="18" charset="0"/>
              </a:rPr>
              <a:t>micropymes</a:t>
            </a:r>
            <a:r>
              <a:rPr lang="es-MX" sz="1800" dirty="0">
                <a:effectLst/>
                <a:latin typeface="Arial" panose="020B0604020202020204" pitchFamily="34" charset="0"/>
                <a:ea typeface="Times New Roman" panose="02020603050405020304" pitchFamily="18" charset="0"/>
                <a:cs typeface="Times New Roman" panose="02020603050405020304" pitchFamily="18" charset="0"/>
              </a:rPr>
              <a:t> en México?</a:t>
            </a:r>
          </a:p>
          <a:p>
            <a:pPr marL="342900" marR="0" lvl="0" indent="-342900" algn="just">
              <a:lnSpc>
                <a:spcPct val="150000"/>
              </a:lnSpc>
              <a:spcBef>
                <a:spcPts val="0"/>
              </a:spcBef>
              <a:spcAft>
                <a:spcPts val="0"/>
              </a:spcAft>
              <a:buFont typeface="+mj-lt"/>
              <a:buAutoNum type="alphaLcParenR"/>
            </a:pPr>
            <a:r>
              <a:rPr lang="es-ES" sz="1800" dirty="0">
                <a:effectLst/>
                <a:latin typeface="Arial" panose="020B0604020202020204" pitchFamily="34" charset="0"/>
                <a:ea typeface="Times New Roman" panose="02020603050405020304" pitchFamily="18" charset="0"/>
                <a:cs typeface="Arial" panose="020B0604020202020204" pitchFamily="34" charset="0"/>
              </a:rPr>
              <a:t>¿Cuáles son los principales </a:t>
            </a:r>
            <a:r>
              <a:rPr lang="es-ES" sz="1800" b="1" dirty="0">
                <a:effectLst/>
                <a:latin typeface="Arial" panose="020B0604020202020204" pitchFamily="34" charset="0"/>
                <a:ea typeface="Times New Roman" panose="02020603050405020304" pitchFamily="18" charset="0"/>
                <a:cs typeface="Arial" panose="020B0604020202020204" pitchFamily="34" charset="0"/>
              </a:rPr>
              <a:t>riesgos</a:t>
            </a:r>
            <a:r>
              <a:rPr lang="es-ES" sz="1800" dirty="0">
                <a:effectLst/>
                <a:latin typeface="Arial" panose="020B0604020202020204" pitchFamily="34" charset="0"/>
                <a:ea typeface="Times New Roman" panose="02020603050405020304" pitchFamily="18" charset="0"/>
                <a:cs typeface="Arial" panose="020B0604020202020204" pitchFamily="34" charset="0"/>
              </a:rPr>
              <a:t> para el financiamiento de proyectos solares en este segmento?</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600"/>
              </a:spcAft>
              <a:buFont typeface="+mj-lt"/>
              <a:buAutoNum type="alphaLcParenR"/>
            </a:pPr>
            <a:r>
              <a:rPr lang="es-ES" sz="1800" dirty="0">
                <a:effectLst/>
                <a:latin typeface="Arial" panose="020B0604020202020204" pitchFamily="34" charset="0"/>
                <a:ea typeface="Times New Roman" panose="02020603050405020304" pitchFamily="18" charset="0"/>
                <a:cs typeface="Arial" panose="020B0604020202020204" pitchFamily="34" charset="0"/>
              </a:rPr>
              <a:t>¿Qué </a:t>
            </a:r>
            <a:r>
              <a:rPr lang="es-ES" sz="1800" b="1" dirty="0">
                <a:effectLst/>
                <a:latin typeface="Arial" panose="020B0604020202020204" pitchFamily="34" charset="0"/>
                <a:ea typeface="Times New Roman" panose="02020603050405020304" pitchFamily="18" charset="0"/>
                <a:cs typeface="Arial" panose="020B0604020202020204" pitchFamily="34" charset="0"/>
              </a:rPr>
              <a:t>oportunidades</a:t>
            </a:r>
            <a:r>
              <a:rPr lang="es-ES" sz="1800" dirty="0">
                <a:effectLst/>
                <a:latin typeface="Arial" panose="020B0604020202020204" pitchFamily="34" charset="0"/>
                <a:ea typeface="Times New Roman" panose="02020603050405020304" pitchFamily="18" charset="0"/>
                <a:cs typeface="Arial" panose="020B0604020202020204" pitchFamily="34" charset="0"/>
              </a:rPr>
              <a:t> abre la </a:t>
            </a:r>
            <a:r>
              <a:rPr lang="es-ES" sz="1800" dirty="0" err="1">
                <a:effectLst/>
                <a:latin typeface="Arial" panose="020B0604020202020204" pitchFamily="34" charset="0"/>
                <a:ea typeface="Times New Roman" panose="02020603050405020304" pitchFamily="18" charset="0"/>
                <a:cs typeface="Arial" panose="020B0604020202020204" pitchFamily="34" charset="0"/>
              </a:rPr>
              <a:t>LeyFintech</a:t>
            </a:r>
            <a:r>
              <a:rPr lang="es-ES" sz="1800" dirty="0">
                <a:effectLst/>
                <a:latin typeface="Arial" panose="020B0604020202020204" pitchFamily="34" charset="0"/>
                <a:ea typeface="Times New Roman" panose="02020603050405020304" pitchFamily="18" charset="0"/>
                <a:cs typeface="Arial" panose="020B0604020202020204" pitchFamily="34" charset="0"/>
              </a:rPr>
              <a:t> para el financiamiento de este segmento </a:t>
            </a:r>
            <a:r>
              <a:rPr lang="es-MX" sz="1800" dirty="0">
                <a:effectLst/>
                <a:latin typeface="Arial" panose="020B0604020202020204" pitchFamily="34" charset="0"/>
                <a:ea typeface="Times New Roman" panose="02020603050405020304" pitchFamily="18" charset="0"/>
                <a:cs typeface="Times New Roman" panose="02020603050405020304" pitchFamily="18" charset="0"/>
              </a:rPr>
              <a:t>del sector de </a:t>
            </a:r>
            <a:r>
              <a:rPr lang="es-MX" sz="1800" dirty="0" err="1">
                <a:effectLst/>
                <a:latin typeface="Arial" panose="020B0604020202020204" pitchFamily="34" charset="0"/>
                <a:ea typeface="Times New Roman" panose="02020603050405020304" pitchFamily="18" charset="0"/>
                <a:cs typeface="Times New Roman" panose="02020603050405020304" pitchFamily="18" charset="0"/>
              </a:rPr>
              <a:t>MiPyMEs</a:t>
            </a:r>
            <a:r>
              <a:rPr lang="es-MX" sz="1800" dirty="0">
                <a:effectLst/>
                <a:latin typeface="Arial" panose="020B0604020202020204" pitchFamily="34" charset="0"/>
                <a:ea typeface="Times New Roman" panose="02020603050405020304" pitchFamily="18" charset="0"/>
                <a:cs typeface="Times New Roman" panose="02020603050405020304" pitchFamily="18" charset="0"/>
              </a:rPr>
              <a:t> en México? </a:t>
            </a:r>
            <a:r>
              <a:rPr lang="es-MX" sz="1800" dirty="0">
                <a:effectLst/>
                <a:latin typeface="Arial" panose="020B0604020202020204" pitchFamily="34" charset="0"/>
                <a:ea typeface="Times New Roman" panose="02020603050405020304" pitchFamily="18" charset="0"/>
                <a:cs typeface="Arial" panose="020B0604020202020204" pitchFamily="34" charset="0"/>
              </a:rPr>
              <a:t> </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Imagen 9" descr="Imagen que contiene lego, juguete&#10;&#10;Descripción generada automáticamente">
            <a:extLst>
              <a:ext uri="{FF2B5EF4-FFF2-40B4-BE49-F238E27FC236}">
                <a16:creationId xmlns:a16="http://schemas.microsoft.com/office/drawing/2014/main" id="{387A72B2-23C4-4503-BCB1-000CA6FCDC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52601" y="1041008"/>
            <a:ext cx="4653681" cy="4653681"/>
          </a:xfrm>
          <a:prstGeom prst="rect">
            <a:avLst/>
          </a:prstGeom>
          <a:noFill/>
          <a:ln>
            <a:noFill/>
          </a:ln>
        </p:spPr>
      </p:pic>
      <p:sp>
        <p:nvSpPr>
          <p:cNvPr id="12" name="CuadroTexto 11">
            <a:extLst>
              <a:ext uri="{FF2B5EF4-FFF2-40B4-BE49-F238E27FC236}">
                <a16:creationId xmlns:a16="http://schemas.microsoft.com/office/drawing/2014/main" id="{9E7BF743-82FD-4403-B6D9-CFA28C69DBC3}"/>
              </a:ext>
            </a:extLst>
          </p:cNvPr>
          <p:cNvSpPr txBox="1"/>
          <p:nvPr/>
        </p:nvSpPr>
        <p:spPr>
          <a:xfrm>
            <a:off x="8945591" y="5494634"/>
            <a:ext cx="2760691"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www.cittadiniditwitter.it/news/crowdfunding-e-promozione-online-al-centro-della-strategia-culturale-del-piemonte/">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MX" sz="700">
              <a:solidFill>
                <a:srgbClr val="FFFFFF"/>
              </a:solidFill>
            </a:endParaRPr>
          </a:p>
        </p:txBody>
      </p:sp>
    </p:spTree>
    <p:extLst>
      <p:ext uri="{BB962C8B-B14F-4D97-AF65-F5344CB8AC3E}">
        <p14:creationId xmlns:p14="http://schemas.microsoft.com/office/powerpoint/2010/main" val="36304266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C3A4C-252D-45EB-A310-46EEBF577E32}"/>
              </a:ext>
            </a:extLst>
          </p:cNvPr>
          <p:cNvSpPr>
            <a:spLocks noGrp="1"/>
          </p:cNvSpPr>
          <p:nvPr>
            <p:ph type="title"/>
          </p:nvPr>
        </p:nvSpPr>
        <p:spPr>
          <a:xfrm>
            <a:off x="1114266" y="2717804"/>
            <a:ext cx="9963469" cy="1158871"/>
          </a:xfrm>
        </p:spPr>
        <p:txBody>
          <a:bodyPr/>
          <a:lstStyle/>
          <a:p>
            <a:r>
              <a:rPr lang="es-MX" dirty="0"/>
              <a:t>Potencial de cooperación</a:t>
            </a:r>
          </a:p>
        </p:txBody>
      </p:sp>
      <p:sp>
        <p:nvSpPr>
          <p:cNvPr id="3" name="Marcador de fecha 2">
            <a:extLst>
              <a:ext uri="{FF2B5EF4-FFF2-40B4-BE49-F238E27FC236}">
                <a16:creationId xmlns:a16="http://schemas.microsoft.com/office/drawing/2014/main" id="{988E7C20-5B60-4BFD-87DA-A2DB1E17BE64}"/>
              </a:ext>
            </a:extLst>
          </p:cNvPr>
          <p:cNvSpPr>
            <a:spLocks noGrp="1"/>
          </p:cNvSpPr>
          <p:nvPr>
            <p:ph type="dt" idx="10"/>
          </p:nvPr>
        </p:nvSpPr>
        <p:spPr/>
        <p:txBody>
          <a:bodyPr/>
          <a:lstStyle/>
          <a:p>
            <a:r>
              <a:rPr lang="es-MX"/>
              <a:t>18.11.2020</a:t>
            </a:r>
          </a:p>
        </p:txBody>
      </p:sp>
      <p:sp>
        <p:nvSpPr>
          <p:cNvPr id="4" name="Marcador de pie de página 3">
            <a:extLst>
              <a:ext uri="{FF2B5EF4-FFF2-40B4-BE49-F238E27FC236}">
                <a16:creationId xmlns:a16="http://schemas.microsoft.com/office/drawing/2014/main" id="{CE92E94E-7F17-42B3-8A75-5869D0862149}"/>
              </a:ext>
            </a:extLst>
          </p:cNvPr>
          <p:cNvSpPr>
            <a:spLocks noGrp="1"/>
          </p:cNvSpPr>
          <p:nvPr>
            <p:ph type="ftr" idx="11"/>
          </p:nvPr>
        </p:nvSpPr>
        <p:spPr/>
        <p:txBody>
          <a:bodyPr/>
          <a:lstStyle/>
          <a:p>
            <a:r>
              <a:rPr lang="es-ES"/>
              <a:t>Foro virtual: Financiamiento verde incluyente GIZ</a:t>
            </a:r>
          </a:p>
        </p:txBody>
      </p:sp>
      <p:sp>
        <p:nvSpPr>
          <p:cNvPr id="5" name="Marcador de número de diapositiva 4">
            <a:extLst>
              <a:ext uri="{FF2B5EF4-FFF2-40B4-BE49-F238E27FC236}">
                <a16:creationId xmlns:a16="http://schemas.microsoft.com/office/drawing/2014/main" id="{614CD95B-543B-4F9C-A1F4-CA368AD308A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22</a:t>
            </a:fld>
            <a:endParaRPr lang="es-MX"/>
          </a:p>
        </p:txBody>
      </p:sp>
    </p:spTree>
    <p:extLst>
      <p:ext uri="{BB962C8B-B14F-4D97-AF65-F5344CB8AC3E}">
        <p14:creationId xmlns:p14="http://schemas.microsoft.com/office/powerpoint/2010/main" val="17674203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1FADD80-090C-4769-9FE9-C4D5DCA55953}"/>
              </a:ext>
            </a:extLst>
          </p:cNvPr>
          <p:cNvSpPr>
            <a:spLocks noGrp="1"/>
          </p:cNvSpPr>
          <p:nvPr>
            <p:ph type="dt" idx="10"/>
          </p:nvPr>
        </p:nvSpPr>
        <p:spPr/>
        <p:txBody>
          <a:bodyPr/>
          <a:lstStyle/>
          <a:p>
            <a:r>
              <a:rPr lang="es-MX"/>
              <a:t>18.11.2020</a:t>
            </a:r>
          </a:p>
        </p:txBody>
      </p:sp>
      <p:sp>
        <p:nvSpPr>
          <p:cNvPr id="5" name="Marcador de pie de página 4">
            <a:extLst>
              <a:ext uri="{FF2B5EF4-FFF2-40B4-BE49-F238E27FC236}">
                <a16:creationId xmlns:a16="http://schemas.microsoft.com/office/drawing/2014/main" id="{38890A5D-6E9D-41EC-AEB5-C4952C2C0A19}"/>
              </a:ext>
            </a:extLst>
          </p:cNvPr>
          <p:cNvSpPr>
            <a:spLocks noGrp="1"/>
          </p:cNvSpPr>
          <p:nvPr>
            <p:ph type="ftr" idx="11"/>
          </p:nvPr>
        </p:nvSpPr>
        <p:spPr/>
        <p:txBody>
          <a:bodyPr/>
          <a:lstStyle/>
          <a:p>
            <a:r>
              <a:rPr lang="es-ES"/>
              <a:t>Foro virtual: Financiamiento verde incluyente GIZ</a:t>
            </a:r>
            <a:endParaRPr lang="es-MX"/>
          </a:p>
        </p:txBody>
      </p:sp>
      <p:sp>
        <p:nvSpPr>
          <p:cNvPr id="6" name="Marcador de número de diapositiva 5">
            <a:extLst>
              <a:ext uri="{FF2B5EF4-FFF2-40B4-BE49-F238E27FC236}">
                <a16:creationId xmlns:a16="http://schemas.microsoft.com/office/drawing/2014/main" id="{2360975D-E414-42F1-9FEF-C9BC6D76103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23</a:t>
            </a:fld>
            <a:endParaRPr lang="es-MX"/>
          </a:p>
        </p:txBody>
      </p:sp>
      <p:sp>
        <p:nvSpPr>
          <p:cNvPr id="8" name="Título 7">
            <a:extLst>
              <a:ext uri="{FF2B5EF4-FFF2-40B4-BE49-F238E27FC236}">
                <a16:creationId xmlns:a16="http://schemas.microsoft.com/office/drawing/2014/main" id="{65854126-4479-4A36-A173-FF396176EC57}"/>
              </a:ext>
            </a:extLst>
          </p:cNvPr>
          <p:cNvSpPr>
            <a:spLocks noGrp="1"/>
          </p:cNvSpPr>
          <p:nvPr>
            <p:ph type="title"/>
          </p:nvPr>
        </p:nvSpPr>
        <p:spPr>
          <a:xfrm>
            <a:off x="800100" y="476250"/>
            <a:ext cx="10087094" cy="1809750"/>
          </a:xfrm>
        </p:spPr>
        <p:txBody>
          <a:bodyPr/>
          <a:lstStyle/>
          <a:p>
            <a:r>
              <a:rPr lang="es-MX" sz="2400" dirty="0"/>
              <a:t>¿Eres parte de una institución financiera y te interesa desarrollar un nuevo producto financiero sobre energía distribuida con energías renovables?</a:t>
            </a:r>
            <a:br>
              <a:rPr lang="es-MX" sz="2400" dirty="0"/>
            </a:br>
            <a:endParaRPr lang="es-MX" dirty="0"/>
          </a:p>
        </p:txBody>
      </p:sp>
      <p:sp>
        <p:nvSpPr>
          <p:cNvPr id="9" name="CuadroTexto 8">
            <a:extLst>
              <a:ext uri="{FF2B5EF4-FFF2-40B4-BE49-F238E27FC236}">
                <a16:creationId xmlns:a16="http://schemas.microsoft.com/office/drawing/2014/main" id="{32F56E03-A69B-47CD-A245-E9410BE397C0}"/>
              </a:ext>
            </a:extLst>
          </p:cNvPr>
          <p:cNvSpPr txBox="1"/>
          <p:nvPr/>
        </p:nvSpPr>
        <p:spPr>
          <a:xfrm>
            <a:off x="970861" y="2957446"/>
            <a:ext cx="5895975" cy="923330"/>
          </a:xfrm>
          <a:prstGeom prst="rect">
            <a:avLst/>
          </a:prstGeom>
          <a:noFill/>
        </p:spPr>
        <p:txBody>
          <a:bodyPr wrap="square" rtlCol="0">
            <a:spAutoFit/>
          </a:bodyPr>
          <a:lstStyle/>
          <a:p>
            <a:r>
              <a:rPr lang="es-MX" dirty="0"/>
              <a:t>La GIZ a través del </a:t>
            </a:r>
            <a:r>
              <a:rPr lang="es-MX" dirty="0" err="1"/>
              <a:t>TrEM</a:t>
            </a:r>
            <a:r>
              <a:rPr lang="es-MX" dirty="0"/>
              <a:t> puede apoyar colaborar con estudios, capacitaciones, desarrollo de capacidades, consultorías especializadas para apoyarte. </a:t>
            </a:r>
          </a:p>
        </p:txBody>
      </p:sp>
      <p:pic>
        <p:nvPicPr>
          <p:cNvPr id="11" name="Gráfico 10" descr="Apretón de manos">
            <a:extLst>
              <a:ext uri="{FF2B5EF4-FFF2-40B4-BE49-F238E27FC236}">
                <a16:creationId xmlns:a16="http://schemas.microsoft.com/office/drawing/2014/main" id="{EEEB5E34-7F3D-4027-96AF-A2B944E4E7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96200" y="2135286"/>
            <a:ext cx="2838449" cy="2838449"/>
          </a:xfrm>
          <a:prstGeom prst="rect">
            <a:avLst/>
          </a:prstGeom>
        </p:spPr>
      </p:pic>
    </p:spTree>
    <p:extLst>
      <p:ext uri="{BB962C8B-B14F-4D97-AF65-F5344CB8AC3E}">
        <p14:creationId xmlns:p14="http://schemas.microsoft.com/office/powerpoint/2010/main" val="26426349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0BA3471-5928-4E27-8443-03E9B1D30F5E}"/>
              </a:ext>
            </a:extLst>
          </p:cNvPr>
          <p:cNvSpPr>
            <a:spLocks noGrp="1"/>
          </p:cNvSpPr>
          <p:nvPr>
            <p:ph type="body" idx="1"/>
          </p:nvPr>
        </p:nvSpPr>
        <p:spPr>
          <a:xfrm>
            <a:off x="3019572" y="3914903"/>
            <a:ext cx="2510371" cy="511953"/>
          </a:xfrm>
        </p:spPr>
        <p:txBody>
          <a:bodyPr/>
          <a:lstStyle/>
          <a:p>
            <a:r>
              <a:rPr lang="es-MX" sz="1600" dirty="0" err="1">
                <a:hlinkClick r:id="rId2"/>
              </a:rPr>
              <a:t>lishey.lavariega@giz.de</a:t>
            </a:r>
            <a:r>
              <a:rPr lang="es-MX" sz="1600" dirty="0"/>
              <a:t> </a:t>
            </a:r>
          </a:p>
        </p:txBody>
      </p:sp>
      <p:sp>
        <p:nvSpPr>
          <p:cNvPr id="10" name="Título 9">
            <a:extLst>
              <a:ext uri="{FF2B5EF4-FFF2-40B4-BE49-F238E27FC236}">
                <a16:creationId xmlns:a16="http://schemas.microsoft.com/office/drawing/2014/main" id="{C916E388-29E1-44DA-8324-3F7A7A270521}"/>
              </a:ext>
            </a:extLst>
          </p:cNvPr>
          <p:cNvSpPr>
            <a:spLocks noGrp="1"/>
          </p:cNvSpPr>
          <p:nvPr>
            <p:ph type="title"/>
          </p:nvPr>
        </p:nvSpPr>
        <p:spPr>
          <a:xfrm>
            <a:off x="350035" y="1182471"/>
            <a:ext cx="10628948" cy="960263"/>
          </a:xfrm>
        </p:spPr>
        <p:txBody>
          <a:bodyPr/>
          <a:lstStyle/>
          <a:p>
            <a:r>
              <a:rPr lang="es-MX" dirty="0"/>
              <a:t>¡Muchas gracias!</a:t>
            </a:r>
            <a:br>
              <a:rPr lang="es-MX" dirty="0"/>
            </a:br>
            <a:br>
              <a:rPr lang="es-MX" dirty="0"/>
            </a:br>
            <a:r>
              <a:rPr lang="es-MX" dirty="0"/>
              <a:t>Contactos área de intervención 5: Generación distribuida</a:t>
            </a:r>
          </a:p>
        </p:txBody>
      </p:sp>
      <p:sp>
        <p:nvSpPr>
          <p:cNvPr id="11" name="Marcador de fecha 10">
            <a:extLst>
              <a:ext uri="{FF2B5EF4-FFF2-40B4-BE49-F238E27FC236}">
                <a16:creationId xmlns:a16="http://schemas.microsoft.com/office/drawing/2014/main" id="{294E9E25-D13A-42AF-9375-8F2A171CFFFA}"/>
              </a:ext>
            </a:extLst>
          </p:cNvPr>
          <p:cNvSpPr>
            <a:spLocks noGrp="1"/>
          </p:cNvSpPr>
          <p:nvPr>
            <p:ph type="dt" idx="10"/>
          </p:nvPr>
        </p:nvSpPr>
        <p:spPr/>
        <p:txBody>
          <a:bodyPr/>
          <a:lstStyle/>
          <a:p>
            <a:r>
              <a:rPr lang="es-MX"/>
              <a:t>18.11.2020</a:t>
            </a:r>
          </a:p>
        </p:txBody>
      </p:sp>
      <p:sp>
        <p:nvSpPr>
          <p:cNvPr id="12" name="Marcador de pie de página 11">
            <a:extLst>
              <a:ext uri="{FF2B5EF4-FFF2-40B4-BE49-F238E27FC236}">
                <a16:creationId xmlns:a16="http://schemas.microsoft.com/office/drawing/2014/main" id="{5ED91B9D-EA32-4067-8F3A-E746D4576692}"/>
              </a:ext>
            </a:extLst>
          </p:cNvPr>
          <p:cNvSpPr>
            <a:spLocks noGrp="1"/>
          </p:cNvSpPr>
          <p:nvPr>
            <p:ph type="ftr" idx="11"/>
          </p:nvPr>
        </p:nvSpPr>
        <p:spPr/>
        <p:txBody>
          <a:bodyPr/>
          <a:lstStyle/>
          <a:p>
            <a:r>
              <a:rPr lang="es-ES"/>
              <a:t>Foro virtual: Financiamiento verde incluyente GIZ</a:t>
            </a:r>
          </a:p>
        </p:txBody>
      </p:sp>
      <p:sp>
        <p:nvSpPr>
          <p:cNvPr id="13" name="Marcador de número de diapositiva 12">
            <a:extLst>
              <a:ext uri="{FF2B5EF4-FFF2-40B4-BE49-F238E27FC236}">
                <a16:creationId xmlns:a16="http://schemas.microsoft.com/office/drawing/2014/main" id="{E41FD454-4539-4F84-BBAC-91F1553402D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24</a:t>
            </a:fld>
            <a:endParaRPr lang="es-MX"/>
          </a:p>
        </p:txBody>
      </p:sp>
      <p:sp>
        <p:nvSpPr>
          <p:cNvPr id="3" name="Marcador de texto 2">
            <a:extLst>
              <a:ext uri="{FF2B5EF4-FFF2-40B4-BE49-F238E27FC236}">
                <a16:creationId xmlns:a16="http://schemas.microsoft.com/office/drawing/2014/main" id="{F72E9A8B-986C-4FAE-ADBA-9EE4D7DDAE08}"/>
              </a:ext>
            </a:extLst>
          </p:cNvPr>
          <p:cNvSpPr>
            <a:spLocks noGrp="1"/>
          </p:cNvSpPr>
          <p:nvPr>
            <p:ph type="body" idx="4294967295"/>
          </p:nvPr>
        </p:nvSpPr>
        <p:spPr>
          <a:xfrm>
            <a:off x="2941982" y="2665758"/>
            <a:ext cx="3427413" cy="234950"/>
          </a:xfrm>
        </p:spPr>
        <p:txBody>
          <a:bodyPr/>
          <a:lstStyle/>
          <a:p>
            <a:r>
              <a:rPr lang="es-MX" dirty="0"/>
              <a:t>Lishey Lavariega</a:t>
            </a:r>
          </a:p>
        </p:txBody>
      </p:sp>
      <p:sp>
        <p:nvSpPr>
          <p:cNvPr id="4" name="Marcador de texto 3">
            <a:extLst>
              <a:ext uri="{FF2B5EF4-FFF2-40B4-BE49-F238E27FC236}">
                <a16:creationId xmlns:a16="http://schemas.microsoft.com/office/drawing/2014/main" id="{5F746560-71DC-4A26-8527-576CD0E7BF67}"/>
              </a:ext>
            </a:extLst>
          </p:cNvPr>
          <p:cNvSpPr>
            <a:spLocks noGrp="1"/>
          </p:cNvSpPr>
          <p:nvPr>
            <p:ph type="body" idx="4294967295"/>
          </p:nvPr>
        </p:nvSpPr>
        <p:spPr>
          <a:xfrm>
            <a:off x="2955236" y="2949851"/>
            <a:ext cx="3427413" cy="1062592"/>
          </a:xfrm>
        </p:spPr>
        <p:txBody>
          <a:bodyPr/>
          <a:lstStyle/>
          <a:p>
            <a:r>
              <a:rPr lang="es-MX" dirty="0"/>
              <a:t>Asesora técnica</a:t>
            </a:r>
          </a:p>
          <a:p>
            <a:r>
              <a:rPr lang="es-MX" dirty="0"/>
              <a:t>Programa Apoyo a la implementación de la transición energética en México (</a:t>
            </a:r>
            <a:r>
              <a:rPr lang="es-MX" dirty="0" err="1"/>
              <a:t>TrEM</a:t>
            </a:r>
            <a:r>
              <a:rPr lang="es-MX" dirty="0"/>
              <a:t>)</a:t>
            </a:r>
          </a:p>
        </p:txBody>
      </p:sp>
      <p:pic>
        <p:nvPicPr>
          <p:cNvPr id="17" name="Marcador de posición de imagen 16" descr="Una persona sonriendo&#10;&#10;Descripción generada automáticamente">
            <a:extLst>
              <a:ext uri="{FF2B5EF4-FFF2-40B4-BE49-F238E27FC236}">
                <a16:creationId xmlns:a16="http://schemas.microsoft.com/office/drawing/2014/main" id="{819FBBFA-BD4F-49FE-BE1A-47FB5E13E6A3}"/>
              </a:ext>
            </a:extLst>
          </p:cNvPr>
          <p:cNvPicPr>
            <a:picLocks noGrp="1" noChangeAspect="1"/>
          </p:cNvPicPr>
          <p:nvPr>
            <p:ph type="pic" idx="4294967295"/>
          </p:nvPr>
        </p:nvPicPr>
        <p:blipFill>
          <a:blip r:embed="rId3">
            <a:extLst>
              <a:ext uri="{28A0092B-C50C-407E-A947-70E740481C1C}">
                <a14:useLocalDpi xmlns:a14="http://schemas.microsoft.com/office/drawing/2010/main" val="0"/>
              </a:ext>
            </a:extLst>
          </a:blip>
          <a:srcRect t="12622" b="12622"/>
          <a:stretch>
            <a:fillRect/>
          </a:stretch>
        </p:blipFill>
        <p:spPr>
          <a:xfrm>
            <a:off x="1258957" y="2268192"/>
            <a:ext cx="1789113" cy="2074863"/>
          </a:xfrm>
        </p:spPr>
      </p:pic>
      <p:sp>
        <p:nvSpPr>
          <p:cNvPr id="6" name="Marcador de texto 5">
            <a:extLst>
              <a:ext uri="{FF2B5EF4-FFF2-40B4-BE49-F238E27FC236}">
                <a16:creationId xmlns:a16="http://schemas.microsoft.com/office/drawing/2014/main" id="{D05003F5-A6A0-4DCA-A6E6-78D176EF2086}"/>
              </a:ext>
            </a:extLst>
          </p:cNvPr>
          <p:cNvSpPr>
            <a:spLocks noGrp="1"/>
          </p:cNvSpPr>
          <p:nvPr>
            <p:ph type="body" idx="4294967295"/>
          </p:nvPr>
        </p:nvSpPr>
        <p:spPr>
          <a:xfrm>
            <a:off x="8411935" y="4212092"/>
            <a:ext cx="3562350" cy="801687"/>
          </a:xfrm>
        </p:spPr>
        <p:txBody>
          <a:bodyPr/>
          <a:lstStyle/>
          <a:p>
            <a:r>
              <a:rPr lang="es-MX" dirty="0" err="1">
                <a:hlinkClick r:id="rId4"/>
              </a:rPr>
              <a:t>diana.rebollar@giz.de</a:t>
            </a:r>
            <a:r>
              <a:rPr lang="es-MX" dirty="0"/>
              <a:t> </a:t>
            </a:r>
          </a:p>
        </p:txBody>
      </p:sp>
      <p:sp>
        <p:nvSpPr>
          <p:cNvPr id="7" name="Marcador de texto 6">
            <a:extLst>
              <a:ext uri="{FF2B5EF4-FFF2-40B4-BE49-F238E27FC236}">
                <a16:creationId xmlns:a16="http://schemas.microsoft.com/office/drawing/2014/main" id="{792A1847-735F-4F2F-8DAE-A5B20EAD5162}"/>
              </a:ext>
            </a:extLst>
          </p:cNvPr>
          <p:cNvSpPr>
            <a:spLocks noGrp="1"/>
          </p:cNvSpPr>
          <p:nvPr>
            <p:ph type="body" idx="4294967295"/>
          </p:nvPr>
        </p:nvSpPr>
        <p:spPr>
          <a:xfrm>
            <a:off x="8339365" y="2684689"/>
            <a:ext cx="3562350" cy="234950"/>
          </a:xfrm>
        </p:spPr>
        <p:txBody>
          <a:bodyPr/>
          <a:lstStyle/>
          <a:p>
            <a:r>
              <a:rPr lang="es-MX" dirty="0"/>
              <a:t>Diana Rebollar</a:t>
            </a:r>
          </a:p>
        </p:txBody>
      </p:sp>
      <p:sp>
        <p:nvSpPr>
          <p:cNvPr id="8" name="Marcador de texto 7">
            <a:extLst>
              <a:ext uri="{FF2B5EF4-FFF2-40B4-BE49-F238E27FC236}">
                <a16:creationId xmlns:a16="http://schemas.microsoft.com/office/drawing/2014/main" id="{C697DF73-0735-4E20-BCD7-29C1C1128B09}"/>
              </a:ext>
            </a:extLst>
          </p:cNvPr>
          <p:cNvSpPr>
            <a:spLocks noGrp="1"/>
          </p:cNvSpPr>
          <p:nvPr>
            <p:ph type="body" idx="4294967295"/>
          </p:nvPr>
        </p:nvSpPr>
        <p:spPr>
          <a:xfrm>
            <a:off x="8324850" y="3037568"/>
            <a:ext cx="3562350" cy="234950"/>
          </a:xfrm>
        </p:spPr>
        <p:txBody>
          <a:bodyPr/>
          <a:lstStyle/>
          <a:p>
            <a:r>
              <a:rPr lang="es-MX" dirty="0"/>
              <a:t>Asesora técnica</a:t>
            </a:r>
          </a:p>
          <a:p>
            <a:r>
              <a:rPr lang="es-MX" dirty="0"/>
              <a:t>Programa Apoyo a la implementación de la transición energética en México (</a:t>
            </a:r>
            <a:r>
              <a:rPr lang="es-MX" dirty="0" err="1"/>
              <a:t>TrEM</a:t>
            </a:r>
            <a:r>
              <a:rPr lang="es-MX" dirty="0"/>
              <a:t>)</a:t>
            </a:r>
          </a:p>
        </p:txBody>
      </p:sp>
      <p:pic>
        <p:nvPicPr>
          <p:cNvPr id="15" name="Marcador de posición de imagen 14" descr="Una mujer sonriendo&#10;&#10;Descripción generada automáticamente">
            <a:extLst>
              <a:ext uri="{FF2B5EF4-FFF2-40B4-BE49-F238E27FC236}">
                <a16:creationId xmlns:a16="http://schemas.microsoft.com/office/drawing/2014/main" id="{2B2A0C3C-B206-45EA-8636-F162FF7CB7DB}"/>
              </a:ext>
            </a:extLst>
          </p:cNvPr>
          <p:cNvPicPr>
            <a:picLocks noGrp="1" noChangeAspect="1"/>
          </p:cNvPicPr>
          <p:nvPr>
            <p:ph type="pic" idx="4294967295"/>
          </p:nvPr>
        </p:nvPicPr>
        <p:blipFill>
          <a:blip r:embed="rId5">
            <a:extLst>
              <a:ext uri="{28A0092B-C50C-407E-A947-70E740481C1C}">
                <a14:useLocalDpi xmlns:a14="http://schemas.microsoft.com/office/drawing/2010/main" val="0"/>
              </a:ext>
            </a:extLst>
          </a:blip>
          <a:srcRect l="5073" r="5073"/>
          <a:stretch>
            <a:fillRect/>
          </a:stretch>
        </p:blipFill>
        <p:spPr>
          <a:xfrm>
            <a:off x="6506749" y="2122418"/>
            <a:ext cx="1789112" cy="2074863"/>
          </a:xfrm>
        </p:spPr>
      </p:pic>
      <p:pic>
        <p:nvPicPr>
          <p:cNvPr id="19" name="Google Shape;539;p56" descr="Energía Sustentable GIZ México">
            <a:extLst>
              <a:ext uri="{FF2B5EF4-FFF2-40B4-BE49-F238E27FC236}">
                <a16:creationId xmlns:a16="http://schemas.microsoft.com/office/drawing/2014/main" id="{D833C3AA-9FC1-40DA-9901-253B526B49F5}"/>
              </a:ext>
            </a:extLst>
          </p:cNvPr>
          <p:cNvPicPr preferRelativeResize="0"/>
          <p:nvPr/>
        </p:nvPicPr>
        <p:blipFill rotWithShape="1">
          <a:blip r:embed="rId6">
            <a:clrChange>
              <a:clrFrom>
                <a:srgbClr val="000000">
                  <a:alpha val="0"/>
                </a:srgbClr>
              </a:clrFrom>
              <a:clrTo>
                <a:srgbClr val="000000">
                  <a:alpha val="0"/>
                </a:srgbClr>
              </a:clrTo>
            </a:clrChange>
            <a:alphaModFix/>
          </a:blip>
          <a:srcRect/>
          <a:stretch/>
        </p:blipFill>
        <p:spPr>
          <a:xfrm>
            <a:off x="4736356" y="4833257"/>
            <a:ext cx="2012786" cy="1215579"/>
          </a:xfrm>
          <a:prstGeom prst="rect">
            <a:avLst/>
          </a:prstGeom>
          <a:solidFill>
            <a:schemeClr val="lt1">
              <a:alpha val="85882"/>
            </a:schemeClr>
          </a:solidFill>
          <a:ln>
            <a:noFill/>
          </a:ln>
        </p:spPr>
      </p:pic>
      <p:sp>
        <p:nvSpPr>
          <p:cNvPr id="21" name="Google Shape;552;p56">
            <a:extLst>
              <a:ext uri="{FF2B5EF4-FFF2-40B4-BE49-F238E27FC236}">
                <a16:creationId xmlns:a16="http://schemas.microsoft.com/office/drawing/2014/main" id="{985CD0DC-2004-444A-A6CB-3665FB91C8E2}"/>
              </a:ext>
            </a:extLst>
          </p:cNvPr>
          <p:cNvSpPr/>
          <p:nvPr/>
        </p:nvSpPr>
        <p:spPr>
          <a:xfrm>
            <a:off x="6820288" y="5542943"/>
            <a:ext cx="3778296" cy="29748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b="0" i="0" u="sng" strike="noStrike" kern="0" cap="none" spc="0" normalizeH="0" baseline="0" noProof="0" dirty="0">
                <a:ln>
                  <a:noFill/>
                </a:ln>
                <a:solidFill>
                  <a:srgbClr val="0563C1"/>
                </a:solidFill>
                <a:effectLst/>
                <a:uLnTx/>
                <a:uFillTx/>
                <a:latin typeface="Arial"/>
                <a:ea typeface="Arial"/>
                <a:cs typeface="Arial"/>
                <a:sym typeface="Arial"/>
                <a:hlinkClick r:id="rId7"/>
              </a:rPr>
              <a:t>cooperacionenergiasustentable.mx</a:t>
            </a:r>
            <a:endParaRPr kumimoji="0" b="0" i="0" u="none" strike="noStrike" kern="0" cap="none" spc="0" normalizeH="0" baseline="0" noProof="0" dirty="0">
              <a:ln>
                <a:noFill/>
              </a:ln>
              <a:solidFill>
                <a:srgbClr val="0070C0"/>
              </a:solidFill>
              <a:effectLst/>
              <a:uLnTx/>
              <a:uFillTx/>
              <a:latin typeface="Arial"/>
              <a:ea typeface="Arial"/>
              <a:cs typeface="Arial"/>
              <a:sym typeface="Arial"/>
            </a:endParaRPr>
          </a:p>
        </p:txBody>
      </p:sp>
      <p:sp>
        <p:nvSpPr>
          <p:cNvPr id="23" name="Google Shape;551;p56">
            <a:extLst>
              <a:ext uri="{FF2B5EF4-FFF2-40B4-BE49-F238E27FC236}">
                <a16:creationId xmlns:a16="http://schemas.microsoft.com/office/drawing/2014/main" id="{6D786BBE-6FF0-4724-8C0D-A08C345FC749}"/>
              </a:ext>
            </a:extLst>
          </p:cNvPr>
          <p:cNvSpPr/>
          <p:nvPr/>
        </p:nvSpPr>
        <p:spPr>
          <a:xfrm>
            <a:off x="1515989" y="5470428"/>
            <a:ext cx="1435145" cy="35741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a:ln>
                  <a:noFill/>
                </a:ln>
                <a:solidFill>
                  <a:srgbClr val="595959"/>
                </a:solidFill>
                <a:effectLst/>
                <a:uLnTx/>
                <a:uFillTx/>
                <a:latin typeface="Arial"/>
                <a:ea typeface="Arial"/>
                <a:cs typeface="Arial"/>
                <a:sym typeface="Arial"/>
              </a:rPr>
              <a:t>@EGizmx</a:t>
            </a:r>
            <a:endParaRPr kumimoji="0" sz="1600" b="0" i="0" u="none" strike="noStrike" kern="0" cap="none" spc="0" normalizeH="0" baseline="0" noProof="0" dirty="0">
              <a:ln>
                <a:noFill/>
              </a:ln>
              <a:solidFill>
                <a:srgbClr val="595959"/>
              </a:solidFill>
              <a:effectLst/>
              <a:uLnTx/>
              <a:uFillTx/>
              <a:latin typeface="Arial"/>
              <a:ea typeface="Arial"/>
              <a:cs typeface="Arial"/>
              <a:sym typeface="Arial"/>
            </a:endParaRPr>
          </a:p>
        </p:txBody>
      </p:sp>
      <p:pic>
        <p:nvPicPr>
          <p:cNvPr id="25" name="Google Shape;553;p56" descr="Bildergebnis für twitter logo">
            <a:extLst>
              <a:ext uri="{FF2B5EF4-FFF2-40B4-BE49-F238E27FC236}">
                <a16:creationId xmlns:a16="http://schemas.microsoft.com/office/drawing/2014/main" id="{066E57B5-9BD0-4F68-8580-4D5FB8D9C7E0}"/>
              </a:ext>
            </a:extLst>
          </p:cNvPr>
          <p:cNvPicPr preferRelativeResize="0"/>
          <p:nvPr/>
        </p:nvPicPr>
        <p:blipFill rotWithShape="1">
          <a:blip r:embed="rId8">
            <a:clrChange>
              <a:clrFrom>
                <a:srgbClr val="FFFFFF"/>
              </a:clrFrom>
              <a:clrTo>
                <a:srgbClr val="FFFFFF">
                  <a:alpha val="0"/>
                </a:srgbClr>
              </a:clrTo>
            </a:clrChange>
            <a:alphaModFix/>
          </a:blip>
          <a:srcRect/>
          <a:stretch/>
        </p:blipFill>
        <p:spPr>
          <a:xfrm>
            <a:off x="882851" y="5437456"/>
            <a:ext cx="742211" cy="423360"/>
          </a:xfrm>
          <a:prstGeom prst="rect">
            <a:avLst/>
          </a:prstGeom>
          <a:noFill/>
          <a:ln>
            <a:noFill/>
          </a:ln>
        </p:spPr>
      </p:pic>
    </p:spTree>
    <p:extLst>
      <p:ext uri="{BB962C8B-B14F-4D97-AF65-F5344CB8AC3E}">
        <p14:creationId xmlns:p14="http://schemas.microsoft.com/office/powerpoint/2010/main" val="38080785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7"/>
          <p:cNvSpPr/>
          <p:nvPr/>
        </p:nvSpPr>
        <p:spPr>
          <a:xfrm rot="10800000">
            <a:off x="7295167" y="950"/>
            <a:ext cx="4933462" cy="1485108"/>
          </a:xfrm>
          <a:custGeom>
            <a:avLst/>
            <a:gdLst/>
            <a:ahLst/>
            <a:cxnLst/>
            <a:rect l="l" t="t" r="r" b="b"/>
            <a:pathLst>
              <a:path w="8486775" h="2476500" extrusionOk="0">
                <a:moveTo>
                  <a:pt x="0" y="981075"/>
                </a:moveTo>
                <a:lnTo>
                  <a:pt x="2019300" y="0"/>
                </a:lnTo>
                <a:lnTo>
                  <a:pt x="8486775" y="2476500"/>
                </a:lnTo>
                <a:lnTo>
                  <a:pt x="9525" y="2457450"/>
                </a:lnTo>
                <a:lnTo>
                  <a:pt x="0" y="981075"/>
                </a:lnTo>
                <a:close/>
              </a:path>
            </a:pathLst>
          </a:custGeom>
          <a:blipFill rotWithShape="1">
            <a:blip r:embed="rId3">
              <a:alphaModFix/>
            </a:blip>
            <a:stretch>
              <a:fillRect l="-4253"/>
            </a:stretch>
          </a:blipFill>
          <a:ln>
            <a:noFill/>
          </a:ln>
          <a:effectLst>
            <a:outerShdw dist="50800" dir="5400000" sx="47000" sy="47000" algn="ctr" rotWithShape="0">
              <a:srgbClr val="000000">
                <a:alpha val="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3" name="Google Shape;563;p57"/>
          <p:cNvSpPr/>
          <p:nvPr/>
        </p:nvSpPr>
        <p:spPr>
          <a:xfrm rot="10800000">
            <a:off x="4294135" y="-15498"/>
            <a:ext cx="7913361" cy="2319254"/>
          </a:xfrm>
          <a:custGeom>
            <a:avLst/>
            <a:gdLst/>
            <a:ahLst/>
            <a:cxnLst/>
            <a:rect l="l" t="t" r="r" b="b"/>
            <a:pathLst>
              <a:path w="13609304" h="3086604" extrusionOk="0">
                <a:moveTo>
                  <a:pt x="3087895" y="163639"/>
                </a:moveTo>
                <a:lnTo>
                  <a:pt x="0" y="2575700"/>
                </a:lnTo>
                <a:lnTo>
                  <a:pt x="55448" y="1164346"/>
                </a:lnTo>
                <a:lnTo>
                  <a:pt x="3047767" y="0"/>
                </a:lnTo>
                <a:lnTo>
                  <a:pt x="13609304" y="3055412"/>
                </a:lnTo>
                <a:lnTo>
                  <a:pt x="9047143" y="3086604"/>
                </a:lnTo>
                <a:lnTo>
                  <a:pt x="3087895" y="163639"/>
                </a:lnTo>
                <a:close/>
              </a:path>
            </a:pathLst>
          </a:custGeom>
          <a:solidFill>
            <a:schemeClr val="lt1">
              <a:alpha val="51372"/>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4" name="Google Shape;564;p57"/>
          <p:cNvSpPr txBox="1"/>
          <p:nvPr/>
        </p:nvSpPr>
        <p:spPr>
          <a:xfrm>
            <a:off x="430203" y="385934"/>
            <a:ext cx="8419177" cy="734384"/>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s-MX" sz="2800" b="1" i="0" u="none" strike="noStrike" kern="0" cap="none" spc="0" normalizeH="0" baseline="0" noProof="0" dirty="0">
                <a:ln>
                  <a:noFill/>
                </a:ln>
                <a:solidFill>
                  <a:srgbClr val="000000"/>
                </a:solidFill>
                <a:effectLst/>
                <a:uLnTx/>
                <a:uFillTx/>
                <a:latin typeface="Arial"/>
                <a:ea typeface="Arial"/>
                <a:cs typeface="Arial"/>
                <a:sym typeface="Arial"/>
              </a:rPr>
              <a:t>Apoyo a la Implementación de la Transición Energética en México (</a:t>
            </a:r>
            <a:r>
              <a:rPr kumimoji="0" lang="es-MX" sz="2800" b="1" i="0" u="none" strike="noStrike" kern="0" cap="none" spc="0" normalizeH="0" baseline="0" noProof="0" dirty="0" err="1">
                <a:ln>
                  <a:noFill/>
                </a:ln>
                <a:solidFill>
                  <a:srgbClr val="000000"/>
                </a:solidFill>
                <a:effectLst/>
                <a:uLnTx/>
                <a:uFillTx/>
                <a:latin typeface="Arial"/>
                <a:ea typeface="Arial"/>
                <a:cs typeface="Arial"/>
                <a:sym typeface="Arial"/>
              </a:rPr>
              <a:t>TrEM</a:t>
            </a:r>
            <a:r>
              <a:rPr kumimoji="0" lang="es-MX" sz="2800" b="1" i="0" u="none" strike="noStrike" kern="0" cap="none" spc="0" normalizeH="0" baseline="0" noProof="0" dirty="0">
                <a:ln>
                  <a:noFill/>
                </a:ln>
                <a:solidFill>
                  <a:srgbClr val="000000"/>
                </a:solidFill>
                <a:effectLst/>
                <a:uLnTx/>
                <a:uFillTx/>
                <a:latin typeface="Arial"/>
                <a:ea typeface="Arial"/>
                <a:cs typeface="Arial"/>
                <a:sym typeface="Arial"/>
              </a:rPr>
              <a:t>)</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65" name="Google Shape;565;p57"/>
          <p:cNvSpPr txBox="1"/>
          <p:nvPr/>
        </p:nvSpPr>
        <p:spPr>
          <a:xfrm>
            <a:off x="924053" y="1510184"/>
            <a:ext cx="2837900" cy="4001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s-MX" sz="2000" b="1" i="0" u="none" strike="noStrike" kern="0" cap="none" spc="0" normalizeH="0" baseline="0" noProof="0" dirty="0">
                <a:ln>
                  <a:noFill/>
                </a:ln>
                <a:solidFill>
                  <a:srgbClr val="C80F0F"/>
                </a:solidFill>
                <a:effectLst/>
                <a:uLnTx/>
                <a:uFillTx/>
                <a:latin typeface="Arial"/>
                <a:ea typeface="Arial"/>
                <a:cs typeface="Arial"/>
                <a:sym typeface="Arial"/>
              </a:rPr>
              <a:t>Objetivo: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67" name="Google Shape;567;p57"/>
          <p:cNvSpPr/>
          <p:nvPr/>
        </p:nvSpPr>
        <p:spPr>
          <a:xfrm>
            <a:off x="430203" y="1385888"/>
            <a:ext cx="330718" cy="503772"/>
          </a:xfrm>
          <a:custGeom>
            <a:avLst/>
            <a:gdLst/>
            <a:ahLst/>
            <a:cxnLst/>
            <a:rect l="l" t="t" r="r" b="b"/>
            <a:pathLst>
              <a:path w="1343" h="2048" extrusionOk="0">
                <a:moveTo>
                  <a:pt x="753" y="0"/>
                </a:moveTo>
                <a:cubicBezTo>
                  <a:pt x="791" y="8"/>
                  <a:pt x="830" y="14"/>
                  <a:pt x="868" y="24"/>
                </a:cubicBezTo>
                <a:cubicBezTo>
                  <a:pt x="1117" y="91"/>
                  <a:pt x="1304" y="314"/>
                  <a:pt x="1330" y="571"/>
                </a:cubicBezTo>
                <a:cubicBezTo>
                  <a:pt x="1343" y="704"/>
                  <a:pt x="1317" y="829"/>
                  <a:pt x="1256" y="947"/>
                </a:cubicBezTo>
                <a:cubicBezTo>
                  <a:pt x="1135" y="1181"/>
                  <a:pt x="1017" y="1415"/>
                  <a:pt x="897" y="1649"/>
                </a:cubicBezTo>
                <a:cubicBezTo>
                  <a:pt x="833" y="1776"/>
                  <a:pt x="768" y="1902"/>
                  <a:pt x="704" y="2028"/>
                </a:cubicBezTo>
                <a:cubicBezTo>
                  <a:pt x="701" y="2034"/>
                  <a:pt x="699" y="2041"/>
                  <a:pt x="697" y="2048"/>
                </a:cubicBezTo>
                <a:cubicBezTo>
                  <a:pt x="694" y="2048"/>
                  <a:pt x="692" y="2048"/>
                  <a:pt x="689" y="2048"/>
                </a:cubicBezTo>
                <a:cubicBezTo>
                  <a:pt x="675" y="2018"/>
                  <a:pt x="662" y="1988"/>
                  <a:pt x="647" y="1959"/>
                </a:cubicBezTo>
                <a:cubicBezTo>
                  <a:pt x="517" y="1705"/>
                  <a:pt x="388" y="1451"/>
                  <a:pt x="258" y="1198"/>
                </a:cubicBezTo>
                <a:cubicBezTo>
                  <a:pt x="211" y="1105"/>
                  <a:pt x="164" y="1013"/>
                  <a:pt x="117" y="921"/>
                </a:cubicBezTo>
                <a:cubicBezTo>
                  <a:pt x="0" y="689"/>
                  <a:pt x="45" y="390"/>
                  <a:pt x="225" y="202"/>
                </a:cubicBezTo>
                <a:cubicBezTo>
                  <a:pt x="334" y="89"/>
                  <a:pt x="466" y="22"/>
                  <a:pt x="622" y="3"/>
                </a:cubicBezTo>
                <a:cubicBezTo>
                  <a:pt x="626" y="3"/>
                  <a:pt x="629" y="1"/>
                  <a:pt x="633" y="0"/>
                </a:cubicBezTo>
                <a:cubicBezTo>
                  <a:pt x="673" y="0"/>
                  <a:pt x="713" y="0"/>
                  <a:pt x="753" y="0"/>
                </a:cubicBezTo>
                <a:close/>
                <a:moveTo>
                  <a:pt x="693" y="1023"/>
                </a:moveTo>
                <a:cubicBezTo>
                  <a:pt x="902" y="1023"/>
                  <a:pt x="1076" y="852"/>
                  <a:pt x="1076" y="645"/>
                </a:cubicBezTo>
                <a:cubicBezTo>
                  <a:pt x="1076" y="431"/>
                  <a:pt x="907" y="257"/>
                  <a:pt x="697" y="257"/>
                </a:cubicBezTo>
                <a:cubicBezTo>
                  <a:pt x="481" y="257"/>
                  <a:pt x="309" y="427"/>
                  <a:pt x="309" y="643"/>
                </a:cubicBezTo>
                <a:cubicBezTo>
                  <a:pt x="310" y="852"/>
                  <a:pt x="483" y="1023"/>
                  <a:pt x="693" y="1023"/>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571" name="Google Shape;571;p57"/>
          <p:cNvGrpSpPr/>
          <p:nvPr/>
        </p:nvGrpSpPr>
        <p:grpSpPr>
          <a:xfrm>
            <a:off x="211282" y="3804305"/>
            <a:ext cx="501454" cy="407238"/>
            <a:chOff x="6257925" y="1741488"/>
            <a:chExt cx="406400" cy="298450"/>
          </a:xfrm>
        </p:grpSpPr>
        <p:sp>
          <p:nvSpPr>
            <p:cNvPr id="572" name="Google Shape;572;p57"/>
            <p:cNvSpPr/>
            <p:nvPr/>
          </p:nvSpPr>
          <p:spPr>
            <a:xfrm>
              <a:off x="6257925" y="1741488"/>
              <a:ext cx="249238" cy="298450"/>
            </a:xfrm>
            <a:custGeom>
              <a:avLst/>
              <a:gdLst/>
              <a:ahLst/>
              <a:cxnLst/>
              <a:rect l="l" t="t" r="r" b="b"/>
              <a:pathLst>
                <a:path w="157" h="188" extrusionOk="0">
                  <a:moveTo>
                    <a:pt x="54" y="188"/>
                  </a:moveTo>
                  <a:lnTo>
                    <a:pt x="0" y="188"/>
                  </a:lnTo>
                  <a:lnTo>
                    <a:pt x="104" y="94"/>
                  </a:lnTo>
                  <a:lnTo>
                    <a:pt x="0" y="0"/>
                  </a:lnTo>
                  <a:lnTo>
                    <a:pt x="54" y="0"/>
                  </a:lnTo>
                  <a:lnTo>
                    <a:pt x="157" y="94"/>
                  </a:lnTo>
                  <a:lnTo>
                    <a:pt x="54" y="188"/>
                  </a:lnTo>
                  <a:close/>
                </a:path>
              </a:pathLst>
            </a:custGeom>
            <a:solidFill>
              <a:srgbClr val="C000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3" name="Google Shape;573;p57"/>
            <p:cNvSpPr/>
            <p:nvPr/>
          </p:nvSpPr>
          <p:spPr>
            <a:xfrm>
              <a:off x="6413500" y="1741488"/>
              <a:ext cx="250825" cy="298450"/>
            </a:xfrm>
            <a:custGeom>
              <a:avLst/>
              <a:gdLst/>
              <a:ahLst/>
              <a:cxnLst/>
              <a:rect l="l" t="t" r="r" b="b"/>
              <a:pathLst>
                <a:path w="158" h="188" extrusionOk="0">
                  <a:moveTo>
                    <a:pt x="54" y="188"/>
                  </a:moveTo>
                  <a:lnTo>
                    <a:pt x="0" y="188"/>
                  </a:lnTo>
                  <a:lnTo>
                    <a:pt x="104" y="94"/>
                  </a:lnTo>
                  <a:lnTo>
                    <a:pt x="0" y="0"/>
                  </a:lnTo>
                  <a:lnTo>
                    <a:pt x="54" y="0"/>
                  </a:lnTo>
                  <a:lnTo>
                    <a:pt x="158" y="94"/>
                  </a:lnTo>
                  <a:lnTo>
                    <a:pt x="54" y="188"/>
                  </a:lnTo>
                  <a:close/>
                </a:path>
              </a:pathLst>
            </a:custGeom>
            <a:solidFill>
              <a:srgbClr val="C000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74" name="Google Shape;574;p57"/>
          <p:cNvSpPr txBox="1"/>
          <p:nvPr/>
        </p:nvSpPr>
        <p:spPr>
          <a:xfrm>
            <a:off x="595233" y="2127955"/>
            <a:ext cx="4977600" cy="15494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C80F0F"/>
              </a:buClr>
              <a:buSzPts val="1800"/>
              <a:buFont typeface="Arial"/>
              <a:buNone/>
              <a:tabLst/>
              <a:defRPr/>
            </a:pPr>
            <a:r>
              <a:rPr kumimoji="0" lang="es-MX" sz="1800" b="0" i="0" u="none" strike="noStrike" kern="0" cap="none" spc="0" normalizeH="0" baseline="0" noProof="0" dirty="0">
                <a:ln>
                  <a:noFill/>
                </a:ln>
                <a:solidFill>
                  <a:srgbClr val="000000"/>
                </a:solidFill>
                <a:effectLst/>
                <a:uLnTx/>
                <a:uFillTx/>
                <a:latin typeface="Arial"/>
                <a:ea typeface="Arial"/>
                <a:cs typeface="Arial"/>
                <a:sym typeface="Arial"/>
              </a:rPr>
              <a:t>Apoyar el fortalecimiento de las condiciones marco para la implementación de la Transición Energética en las áreas de energías renovables y eficiencia energética</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576" name="Google Shape;576;p57"/>
          <p:cNvCxnSpPr/>
          <p:nvPr/>
        </p:nvCxnSpPr>
        <p:spPr>
          <a:xfrm rot="10800000">
            <a:off x="901017" y="1866104"/>
            <a:ext cx="2469506" cy="0"/>
          </a:xfrm>
          <a:prstGeom prst="straightConnector1">
            <a:avLst/>
          </a:prstGeom>
          <a:noFill/>
          <a:ln w="9525" cap="flat" cmpd="sng">
            <a:solidFill>
              <a:srgbClr val="B1B2B2"/>
            </a:solidFill>
            <a:prstDash val="solid"/>
            <a:miter lim="800000"/>
            <a:headEnd type="none" w="sm" len="sm"/>
            <a:tailEnd type="none" w="sm" len="sm"/>
          </a:ln>
        </p:spPr>
      </p:cxnSp>
      <p:cxnSp>
        <p:nvCxnSpPr>
          <p:cNvPr id="578" name="Google Shape;578;p57"/>
          <p:cNvCxnSpPr/>
          <p:nvPr/>
        </p:nvCxnSpPr>
        <p:spPr>
          <a:xfrm rot="10800000">
            <a:off x="901017" y="4288633"/>
            <a:ext cx="3696815" cy="0"/>
          </a:xfrm>
          <a:prstGeom prst="straightConnector1">
            <a:avLst/>
          </a:prstGeom>
          <a:noFill/>
          <a:ln w="9525" cap="flat" cmpd="sng">
            <a:solidFill>
              <a:srgbClr val="B1B2B2"/>
            </a:solidFill>
            <a:prstDash val="solid"/>
            <a:miter lim="800000"/>
            <a:headEnd type="none" w="sm" len="sm"/>
            <a:tailEnd type="none" w="sm" len="sm"/>
          </a:ln>
        </p:spPr>
      </p:cxnSp>
      <p:sp>
        <p:nvSpPr>
          <p:cNvPr id="579" name="Google Shape;579;p57"/>
          <p:cNvSpPr txBox="1"/>
          <p:nvPr/>
        </p:nvSpPr>
        <p:spPr>
          <a:xfrm>
            <a:off x="803263" y="3805663"/>
            <a:ext cx="3408010" cy="4001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s-MX" sz="2000" b="1" i="0" u="none" strike="noStrike" kern="0" cap="none" spc="0" normalizeH="0" baseline="0" noProof="0" dirty="0">
                <a:ln>
                  <a:noFill/>
                </a:ln>
                <a:solidFill>
                  <a:srgbClr val="C80F0F"/>
                </a:solidFill>
                <a:effectLst/>
                <a:uLnTx/>
                <a:uFillTx/>
                <a:latin typeface="Arial"/>
                <a:ea typeface="Arial"/>
                <a:cs typeface="Arial"/>
                <a:sym typeface="Arial"/>
              </a:rPr>
              <a:t>Áreas de intervención: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580" name="Google Shape;580;p57"/>
          <p:cNvGrpSpPr/>
          <p:nvPr/>
        </p:nvGrpSpPr>
        <p:grpSpPr>
          <a:xfrm>
            <a:off x="-1530349" y="3995915"/>
            <a:ext cx="6970241" cy="2903364"/>
            <a:chOff x="-2431366" y="-375579"/>
            <a:chExt cx="6970241" cy="2903364"/>
          </a:xfrm>
        </p:grpSpPr>
        <p:sp>
          <p:nvSpPr>
            <p:cNvPr id="581" name="Google Shape;581;p57"/>
            <p:cNvSpPr/>
            <p:nvPr/>
          </p:nvSpPr>
          <p:spPr>
            <a:xfrm>
              <a:off x="-2431366" y="-375579"/>
              <a:ext cx="2903364" cy="2903364"/>
            </a:xfrm>
            <a:prstGeom prst="blockArc">
              <a:avLst>
                <a:gd name="adj1" fmla="val 18900000"/>
                <a:gd name="adj2" fmla="val 2700000"/>
                <a:gd name="adj3" fmla="val 744"/>
              </a:avLst>
            </a:prstGeom>
            <a:no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2" name="Google Shape;582;p57"/>
            <p:cNvSpPr/>
            <p:nvPr/>
          </p:nvSpPr>
          <p:spPr>
            <a:xfrm>
              <a:off x="207876" y="134469"/>
              <a:ext cx="4330999" cy="269111"/>
            </a:xfrm>
            <a:prstGeom prst="rect">
              <a:avLst/>
            </a:prstGeom>
            <a:solidFill>
              <a:srgbClr val="ACACAC"/>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3" name="Google Shape;583;p57"/>
            <p:cNvSpPr txBox="1"/>
            <p:nvPr/>
          </p:nvSpPr>
          <p:spPr>
            <a:xfrm>
              <a:off x="207876" y="134469"/>
              <a:ext cx="4330999" cy="269111"/>
            </a:xfrm>
            <a:prstGeom prst="rect">
              <a:avLst/>
            </a:prstGeom>
            <a:noFill/>
            <a:ln w="9525" cap="flat" cmpd="sng">
              <a:solidFill>
                <a:srgbClr val="C00000"/>
              </a:solidFill>
              <a:prstDash val="solid"/>
              <a:round/>
              <a:headEnd type="none" w="sm" len="sm"/>
              <a:tailEnd type="none" w="sm" len="sm"/>
            </a:ln>
          </p:spPr>
          <p:txBody>
            <a:bodyPr spcFirstLastPara="1" wrap="square" lIns="213600" tIns="40625" rIns="40625" bIns="406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s-MX" sz="1500" b="0" i="0" u="none" strike="noStrike" kern="0" cap="none" spc="0" normalizeH="0" baseline="0" noProof="0">
                  <a:ln>
                    <a:noFill/>
                  </a:ln>
                  <a:solidFill>
                    <a:srgbClr val="FFFFFF"/>
                  </a:solidFill>
                  <a:effectLst/>
                  <a:uLnTx/>
                  <a:uFillTx/>
                  <a:latin typeface="Arial"/>
                  <a:ea typeface="Arial"/>
                  <a:cs typeface="Arial"/>
                  <a:sym typeface="Arial"/>
                </a:rPr>
                <a:t> Instrumentos de planeación</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4" name="Google Shape;584;p57"/>
            <p:cNvSpPr/>
            <p:nvPr/>
          </p:nvSpPr>
          <p:spPr>
            <a:xfrm>
              <a:off x="39681" y="100830"/>
              <a:ext cx="336389" cy="336389"/>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5" name="Google Shape;585;p57"/>
            <p:cNvSpPr/>
            <p:nvPr/>
          </p:nvSpPr>
          <p:spPr>
            <a:xfrm>
              <a:off x="400714" y="538008"/>
              <a:ext cx="4138161" cy="269111"/>
            </a:xfrm>
            <a:prstGeom prst="rect">
              <a:avLst/>
            </a:prstGeom>
            <a:solidFill>
              <a:srgbClr val="999999"/>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6" name="Google Shape;586;p57"/>
            <p:cNvSpPr txBox="1"/>
            <p:nvPr/>
          </p:nvSpPr>
          <p:spPr>
            <a:xfrm>
              <a:off x="400714" y="538008"/>
              <a:ext cx="4138161" cy="269111"/>
            </a:xfrm>
            <a:prstGeom prst="rect">
              <a:avLst/>
            </a:prstGeom>
            <a:noFill/>
            <a:ln w="9525" cap="flat" cmpd="sng">
              <a:solidFill>
                <a:srgbClr val="C00000"/>
              </a:solidFill>
              <a:prstDash val="solid"/>
              <a:round/>
              <a:headEnd type="none" w="sm" len="sm"/>
              <a:tailEnd type="none" w="sm" len="sm"/>
            </a:ln>
          </p:spPr>
          <p:txBody>
            <a:bodyPr spcFirstLastPara="1" wrap="square" lIns="2136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500"/>
                <a:buFont typeface="Arial"/>
                <a:buNone/>
                <a:tabLst/>
                <a:defRPr/>
              </a:pPr>
              <a:r>
                <a:rPr kumimoji="0" lang="es-MX" sz="1500" b="0" i="0" u="none" strike="noStrike" kern="0" cap="none" spc="0" normalizeH="0" baseline="0" noProof="0">
                  <a:ln>
                    <a:noFill/>
                  </a:ln>
                  <a:solidFill>
                    <a:srgbClr val="FFFFFF"/>
                  </a:solidFill>
                  <a:effectLst/>
                  <a:uLnTx/>
                  <a:uFillTx/>
                  <a:latin typeface="Arial"/>
                  <a:ea typeface="Arial"/>
                  <a:cs typeface="Arial"/>
                  <a:sym typeface="Arial"/>
                </a:rPr>
                <a:t> Hojas de ruta</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7" name="Google Shape;587;p57"/>
            <p:cNvSpPr/>
            <p:nvPr/>
          </p:nvSpPr>
          <p:spPr>
            <a:xfrm>
              <a:off x="232519" y="504369"/>
              <a:ext cx="336389" cy="336389"/>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8" name="Google Shape;588;p57"/>
            <p:cNvSpPr/>
            <p:nvPr/>
          </p:nvSpPr>
          <p:spPr>
            <a:xfrm>
              <a:off x="459900" y="941547"/>
              <a:ext cx="4078975" cy="269111"/>
            </a:xfrm>
            <a:prstGeom prst="rect">
              <a:avLst/>
            </a:prstGeom>
            <a:solidFill>
              <a:srgbClr val="555555"/>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9" name="Google Shape;589;p57"/>
            <p:cNvSpPr txBox="1"/>
            <p:nvPr/>
          </p:nvSpPr>
          <p:spPr>
            <a:xfrm>
              <a:off x="459900" y="941547"/>
              <a:ext cx="4078975" cy="269111"/>
            </a:xfrm>
            <a:prstGeom prst="rect">
              <a:avLst/>
            </a:prstGeom>
            <a:noFill/>
            <a:ln w="9525" cap="flat" cmpd="sng">
              <a:solidFill>
                <a:srgbClr val="C00000"/>
              </a:solidFill>
              <a:prstDash val="solid"/>
              <a:round/>
              <a:headEnd type="none" w="sm" len="sm"/>
              <a:tailEnd type="none" w="sm" len="sm"/>
            </a:ln>
          </p:spPr>
          <p:txBody>
            <a:bodyPr spcFirstLastPara="1" wrap="square" lIns="2136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500"/>
                <a:buFont typeface="Arial"/>
                <a:buNone/>
                <a:tabLst/>
                <a:defRPr/>
              </a:pPr>
              <a:r>
                <a:rPr kumimoji="0" lang="es-MX" sz="1500" b="0" i="0" u="none" strike="noStrike" kern="0" cap="none" spc="0" normalizeH="0" baseline="0" noProof="0">
                  <a:ln>
                    <a:noFill/>
                  </a:ln>
                  <a:solidFill>
                    <a:srgbClr val="FFFFFF"/>
                  </a:solidFill>
                  <a:effectLst/>
                  <a:uLnTx/>
                  <a:uFillTx/>
                  <a:latin typeface="Arial"/>
                  <a:ea typeface="Arial"/>
                  <a:cs typeface="Arial"/>
                  <a:sym typeface="Arial"/>
                </a:rPr>
                <a:t> Sistemas de gestión energética municipal</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0" name="Google Shape;590;p57"/>
            <p:cNvSpPr/>
            <p:nvPr/>
          </p:nvSpPr>
          <p:spPr>
            <a:xfrm>
              <a:off x="291705" y="907908"/>
              <a:ext cx="336389" cy="336389"/>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1" name="Google Shape;591;p57"/>
            <p:cNvSpPr/>
            <p:nvPr/>
          </p:nvSpPr>
          <p:spPr>
            <a:xfrm>
              <a:off x="400714" y="1345085"/>
              <a:ext cx="4138161" cy="269111"/>
            </a:xfrm>
            <a:prstGeom prst="rect">
              <a:avLst/>
            </a:prstGeom>
            <a:solidFill>
              <a:srgbClr val="2A2A2A"/>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2" name="Google Shape;592;p57"/>
            <p:cNvSpPr txBox="1"/>
            <p:nvPr/>
          </p:nvSpPr>
          <p:spPr>
            <a:xfrm>
              <a:off x="400714" y="1345085"/>
              <a:ext cx="4138161" cy="269111"/>
            </a:xfrm>
            <a:prstGeom prst="rect">
              <a:avLst/>
            </a:prstGeom>
            <a:noFill/>
            <a:ln w="9525" cap="flat" cmpd="sng">
              <a:solidFill>
                <a:srgbClr val="C00000"/>
              </a:solidFill>
              <a:prstDash val="solid"/>
              <a:round/>
              <a:headEnd type="none" w="sm" len="sm"/>
              <a:tailEnd type="none" w="sm" len="sm"/>
            </a:ln>
          </p:spPr>
          <p:txBody>
            <a:bodyPr spcFirstLastPara="1" wrap="square" lIns="2136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500"/>
                <a:buFont typeface="Arial"/>
                <a:buNone/>
                <a:tabLst/>
                <a:defRPr/>
              </a:pPr>
              <a:r>
                <a:rPr kumimoji="0" lang="es-MX" sz="1500" b="0" i="0" u="none" strike="noStrike" kern="0" cap="none" spc="0" normalizeH="0" baseline="0" noProof="0">
                  <a:ln>
                    <a:noFill/>
                  </a:ln>
                  <a:solidFill>
                    <a:srgbClr val="FFFFFF"/>
                  </a:solidFill>
                  <a:effectLst/>
                  <a:uLnTx/>
                  <a:uFillTx/>
                  <a:latin typeface="Arial"/>
                  <a:ea typeface="Arial"/>
                  <a:cs typeface="Arial"/>
                  <a:sym typeface="Arial"/>
                </a:rPr>
                <a:t> Integración de energías renovables variables</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3" name="Google Shape;593;p57"/>
            <p:cNvSpPr/>
            <p:nvPr/>
          </p:nvSpPr>
          <p:spPr>
            <a:xfrm>
              <a:off x="232519" y="1311446"/>
              <a:ext cx="336389" cy="336389"/>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4" name="Google Shape;594;p57"/>
            <p:cNvSpPr/>
            <p:nvPr/>
          </p:nvSpPr>
          <p:spPr>
            <a:xfrm>
              <a:off x="207876" y="1748624"/>
              <a:ext cx="4330999" cy="269111"/>
            </a:xfrm>
            <a:prstGeom prst="rect">
              <a:avLst/>
            </a:prstGeom>
            <a:solidFill>
              <a:srgbClr val="737373"/>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5" name="Google Shape;595;p57"/>
            <p:cNvSpPr txBox="1"/>
            <p:nvPr/>
          </p:nvSpPr>
          <p:spPr>
            <a:xfrm>
              <a:off x="207876" y="1748624"/>
              <a:ext cx="4330999" cy="269111"/>
            </a:xfrm>
            <a:prstGeom prst="rect">
              <a:avLst/>
            </a:prstGeom>
            <a:solidFill>
              <a:srgbClr val="C00000"/>
            </a:solidFill>
            <a:ln w="9525" cap="flat" cmpd="sng">
              <a:solidFill>
                <a:srgbClr val="C00000"/>
              </a:solidFill>
              <a:prstDash val="solid"/>
              <a:round/>
              <a:headEnd type="none" w="sm" len="sm"/>
              <a:tailEnd type="none" w="sm" len="sm"/>
            </a:ln>
          </p:spPr>
          <p:txBody>
            <a:bodyPr spcFirstLastPara="1" wrap="square" lIns="2136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500"/>
                <a:buFont typeface="Arial"/>
                <a:buNone/>
                <a:tabLst/>
                <a:defRPr/>
              </a:pPr>
              <a:r>
                <a:rPr kumimoji="0" lang="es-MX" sz="1500" b="0" i="0" u="none" strike="noStrike" kern="0" cap="none" spc="0" normalizeH="0" baseline="0" noProof="0">
                  <a:ln>
                    <a:noFill/>
                  </a:ln>
                  <a:solidFill>
                    <a:srgbClr val="FFFFFF"/>
                  </a:solidFill>
                  <a:effectLst/>
                  <a:uLnTx/>
                  <a:uFillTx/>
                  <a:latin typeface="Arial"/>
                  <a:ea typeface="Arial"/>
                  <a:cs typeface="Arial"/>
                  <a:sym typeface="Arial"/>
                </a:rPr>
                <a:t>Generación distribuida</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6" name="Google Shape;596;p57"/>
            <p:cNvSpPr/>
            <p:nvPr/>
          </p:nvSpPr>
          <p:spPr>
            <a:xfrm>
              <a:off x="39681" y="1714985"/>
              <a:ext cx="336389" cy="336389"/>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597" name="Google Shape;597;p57"/>
          <p:cNvPicPr preferRelativeResize="0"/>
          <p:nvPr/>
        </p:nvPicPr>
        <p:blipFill rotWithShape="1">
          <a:blip r:embed="rId4">
            <a:alphaModFix/>
          </a:blip>
          <a:srcRect/>
          <a:stretch/>
        </p:blipFill>
        <p:spPr>
          <a:xfrm>
            <a:off x="11384523" y="1561484"/>
            <a:ext cx="720851" cy="720851"/>
          </a:xfrm>
          <a:prstGeom prst="rect">
            <a:avLst/>
          </a:prstGeom>
          <a:noFill/>
          <a:ln>
            <a:noFill/>
          </a:ln>
        </p:spPr>
      </p:pic>
      <p:pic>
        <p:nvPicPr>
          <p:cNvPr id="598" name="Google Shape;598;p57"/>
          <p:cNvPicPr preferRelativeResize="0"/>
          <p:nvPr/>
        </p:nvPicPr>
        <p:blipFill rotWithShape="1">
          <a:blip r:embed="rId5">
            <a:alphaModFix/>
          </a:blip>
          <a:srcRect/>
          <a:stretch/>
        </p:blipFill>
        <p:spPr>
          <a:xfrm>
            <a:off x="11384524" y="3115857"/>
            <a:ext cx="720851" cy="720851"/>
          </a:xfrm>
          <a:prstGeom prst="rect">
            <a:avLst/>
          </a:prstGeom>
          <a:noFill/>
          <a:ln>
            <a:noFill/>
          </a:ln>
        </p:spPr>
      </p:pic>
      <p:pic>
        <p:nvPicPr>
          <p:cNvPr id="599" name="Google Shape;599;p57"/>
          <p:cNvPicPr preferRelativeResize="0"/>
          <p:nvPr/>
        </p:nvPicPr>
        <p:blipFill rotWithShape="1">
          <a:blip r:embed="rId6">
            <a:alphaModFix/>
          </a:blip>
          <a:srcRect/>
          <a:stretch/>
        </p:blipFill>
        <p:spPr>
          <a:xfrm>
            <a:off x="11384524" y="3887602"/>
            <a:ext cx="720851" cy="720851"/>
          </a:xfrm>
          <a:prstGeom prst="rect">
            <a:avLst/>
          </a:prstGeom>
          <a:noFill/>
          <a:ln>
            <a:noFill/>
          </a:ln>
        </p:spPr>
      </p:pic>
      <p:pic>
        <p:nvPicPr>
          <p:cNvPr id="600" name="Google Shape;600;p57"/>
          <p:cNvPicPr preferRelativeResize="0"/>
          <p:nvPr/>
        </p:nvPicPr>
        <p:blipFill rotWithShape="1">
          <a:blip r:embed="rId7">
            <a:alphaModFix/>
          </a:blip>
          <a:srcRect/>
          <a:stretch/>
        </p:blipFill>
        <p:spPr>
          <a:xfrm>
            <a:off x="11390695" y="4676724"/>
            <a:ext cx="720851" cy="720851"/>
          </a:xfrm>
          <a:prstGeom prst="rect">
            <a:avLst/>
          </a:prstGeom>
          <a:noFill/>
          <a:ln>
            <a:noFill/>
          </a:ln>
        </p:spPr>
      </p:pic>
      <p:pic>
        <p:nvPicPr>
          <p:cNvPr id="601" name="Google Shape;601;p57"/>
          <p:cNvPicPr preferRelativeResize="0"/>
          <p:nvPr/>
        </p:nvPicPr>
        <p:blipFill rotWithShape="1">
          <a:blip r:embed="rId8">
            <a:alphaModFix/>
          </a:blip>
          <a:srcRect/>
          <a:stretch/>
        </p:blipFill>
        <p:spPr>
          <a:xfrm>
            <a:off x="11384523" y="2333229"/>
            <a:ext cx="720851" cy="720851"/>
          </a:xfrm>
          <a:prstGeom prst="rect">
            <a:avLst/>
          </a:prstGeom>
          <a:noFill/>
          <a:ln>
            <a:noFill/>
          </a:ln>
        </p:spPr>
      </p:pic>
      <p:sp>
        <p:nvSpPr>
          <p:cNvPr id="2" name="Marcador de fecha 1">
            <a:extLst>
              <a:ext uri="{FF2B5EF4-FFF2-40B4-BE49-F238E27FC236}">
                <a16:creationId xmlns:a16="http://schemas.microsoft.com/office/drawing/2014/main" id="{3BBAABB2-21B8-4FB3-9CE5-D88576D567AE}"/>
              </a:ext>
            </a:extLst>
          </p:cNvPr>
          <p:cNvSpPr>
            <a:spLocks noGrp="1"/>
          </p:cNvSpPr>
          <p:nvPr>
            <p:ph type="dt" idx="10"/>
          </p:nvPr>
        </p:nvSpPr>
        <p:spPr/>
        <p:txBody>
          <a:bodyPr/>
          <a:lstStyle/>
          <a:p>
            <a:r>
              <a:rPr lang="es-MX"/>
              <a:t>18.11.2020</a:t>
            </a:r>
          </a:p>
        </p:txBody>
      </p:sp>
      <p:sp>
        <p:nvSpPr>
          <p:cNvPr id="3" name="Marcador de pie de página 2">
            <a:extLst>
              <a:ext uri="{FF2B5EF4-FFF2-40B4-BE49-F238E27FC236}">
                <a16:creationId xmlns:a16="http://schemas.microsoft.com/office/drawing/2014/main" id="{84124CB0-4C78-4656-9390-0781DCF4476C}"/>
              </a:ext>
            </a:extLst>
          </p:cNvPr>
          <p:cNvSpPr>
            <a:spLocks noGrp="1"/>
          </p:cNvSpPr>
          <p:nvPr>
            <p:ph type="ftr" idx="11"/>
          </p:nvPr>
        </p:nvSpPr>
        <p:spPr/>
        <p:txBody>
          <a:bodyPr/>
          <a:lstStyle/>
          <a:p>
            <a:r>
              <a:rPr lang="es-ES"/>
              <a:t>Foro virtual: Financiamiento verde incluyente GIZ</a:t>
            </a:r>
            <a:endParaRPr lang="es-MX"/>
          </a:p>
        </p:txBody>
      </p:sp>
      <p:sp>
        <p:nvSpPr>
          <p:cNvPr id="52" name="Google Shape;566;p57">
            <a:extLst>
              <a:ext uri="{FF2B5EF4-FFF2-40B4-BE49-F238E27FC236}">
                <a16:creationId xmlns:a16="http://schemas.microsoft.com/office/drawing/2014/main" id="{38705DA7-A999-4535-9EE3-C505F9531D1E}"/>
              </a:ext>
            </a:extLst>
          </p:cNvPr>
          <p:cNvSpPr txBox="1"/>
          <p:nvPr/>
        </p:nvSpPr>
        <p:spPr>
          <a:xfrm>
            <a:off x="6330505" y="1465286"/>
            <a:ext cx="4051586" cy="40011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s-MX" sz="2000" b="1" i="0" u="none" strike="noStrike" kern="0" cap="none" spc="0" normalizeH="0" baseline="0" noProof="0" dirty="0">
                <a:ln>
                  <a:noFill/>
                </a:ln>
                <a:solidFill>
                  <a:srgbClr val="C80F0F"/>
                </a:solidFill>
                <a:effectLst/>
                <a:uLnTx/>
                <a:uFillTx/>
                <a:latin typeface="Arial"/>
                <a:ea typeface="Arial"/>
                <a:cs typeface="Arial"/>
                <a:sym typeface="Arial"/>
              </a:rPr>
              <a:t>Enfoques y logros esperados: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53" name="Google Shape;568;p57">
            <a:extLst>
              <a:ext uri="{FF2B5EF4-FFF2-40B4-BE49-F238E27FC236}">
                <a16:creationId xmlns:a16="http://schemas.microsoft.com/office/drawing/2014/main" id="{31EE14D4-96C1-48AB-A243-6C1666182280}"/>
              </a:ext>
            </a:extLst>
          </p:cNvPr>
          <p:cNvGrpSpPr/>
          <p:nvPr/>
        </p:nvGrpSpPr>
        <p:grpSpPr>
          <a:xfrm>
            <a:off x="5751756" y="1505401"/>
            <a:ext cx="544227" cy="577282"/>
            <a:chOff x="9612097" y="781541"/>
            <a:chExt cx="701434" cy="595008"/>
          </a:xfrm>
        </p:grpSpPr>
        <p:sp>
          <p:nvSpPr>
            <p:cNvPr id="54" name="Google Shape;569;p57">
              <a:extLst>
                <a:ext uri="{FF2B5EF4-FFF2-40B4-BE49-F238E27FC236}">
                  <a16:creationId xmlns:a16="http://schemas.microsoft.com/office/drawing/2014/main" id="{6E21ED71-1E55-4B81-BBB8-7CE6D14C7207}"/>
                </a:ext>
              </a:extLst>
            </p:cNvPr>
            <p:cNvSpPr/>
            <p:nvPr/>
          </p:nvSpPr>
          <p:spPr>
            <a:xfrm>
              <a:off x="9657720" y="781541"/>
              <a:ext cx="655811" cy="538252"/>
            </a:xfrm>
            <a:custGeom>
              <a:avLst/>
              <a:gdLst/>
              <a:ahLst/>
              <a:cxnLst/>
              <a:rect l="l" t="t" r="r" b="b"/>
              <a:pathLst>
                <a:path w="512" h="420" extrusionOk="0">
                  <a:moveTo>
                    <a:pt x="256" y="0"/>
                  </a:moveTo>
                  <a:cubicBezTo>
                    <a:pt x="397" y="0"/>
                    <a:pt x="512" y="75"/>
                    <a:pt x="512" y="168"/>
                  </a:cubicBezTo>
                  <a:cubicBezTo>
                    <a:pt x="512" y="228"/>
                    <a:pt x="465" y="280"/>
                    <a:pt x="393" y="310"/>
                  </a:cubicBezTo>
                  <a:cubicBezTo>
                    <a:pt x="399" y="315"/>
                    <a:pt x="403" y="323"/>
                    <a:pt x="403" y="334"/>
                  </a:cubicBezTo>
                  <a:cubicBezTo>
                    <a:pt x="403" y="395"/>
                    <a:pt x="312" y="420"/>
                    <a:pt x="312" y="420"/>
                  </a:cubicBezTo>
                  <a:cubicBezTo>
                    <a:pt x="312" y="420"/>
                    <a:pt x="360" y="379"/>
                    <a:pt x="336" y="337"/>
                  </a:cubicBezTo>
                  <a:cubicBezTo>
                    <a:pt x="335" y="334"/>
                    <a:pt x="333" y="331"/>
                    <a:pt x="331" y="328"/>
                  </a:cubicBezTo>
                  <a:cubicBezTo>
                    <a:pt x="307" y="333"/>
                    <a:pt x="282" y="336"/>
                    <a:pt x="256" y="336"/>
                  </a:cubicBezTo>
                  <a:cubicBezTo>
                    <a:pt x="114" y="336"/>
                    <a:pt x="0" y="261"/>
                    <a:pt x="0" y="168"/>
                  </a:cubicBezTo>
                  <a:cubicBezTo>
                    <a:pt x="0" y="75"/>
                    <a:pt x="114" y="0"/>
                    <a:pt x="256" y="0"/>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570;p57">
              <a:extLst>
                <a:ext uri="{FF2B5EF4-FFF2-40B4-BE49-F238E27FC236}">
                  <a16:creationId xmlns:a16="http://schemas.microsoft.com/office/drawing/2014/main" id="{63D9B937-C867-426B-AFD6-7030F492603A}"/>
                </a:ext>
              </a:extLst>
            </p:cNvPr>
            <p:cNvSpPr/>
            <p:nvPr/>
          </p:nvSpPr>
          <p:spPr>
            <a:xfrm flipH="1">
              <a:off x="9612097" y="851800"/>
              <a:ext cx="528888" cy="524749"/>
            </a:xfrm>
            <a:custGeom>
              <a:avLst/>
              <a:gdLst/>
              <a:ahLst/>
              <a:cxnLst/>
              <a:rect l="l" t="t" r="r" b="b"/>
              <a:pathLst>
                <a:path w="2504" h="2488" extrusionOk="0">
                  <a:moveTo>
                    <a:pt x="604" y="0"/>
                  </a:moveTo>
                  <a:cubicBezTo>
                    <a:pt x="628" y="4"/>
                    <a:pt x="653" y="8"/>
                    <a:pt x="677" y="13"/>
                  </a:cubicBezTo>
                  <a:cubicBezTo>
                    <a:pt x="848" y="49"/>
                    <a:pt x="976" y="146"/>
                    <a:pt x="1059" y="300"/>
                  </a:cubicBezTo>
                  <a:cubicBezTo>
                    <a:pt x="1112" y="398"/>
                    <a:pt x="1133" y="503"/>
                    <a:pt x="1121" y="614"/>
                  </a:cubicBezTo>
                  <a:cubicBezTo>
                    <a:pt x="1118" y="642"/>
                    <a:pt x="1113" y="670"/>
                    <a:pt x="1108" y="697"/>
                  </a:cubicBezTo>
                  <a:cubicBezTo>
                    <a:pt x="1105" y="708"/>
                    <a:pt x="1107" y="716"/>
                    <a:pt x="1116" y="725"/>
                  </a:cubicBezTo>
                  <a:cubicBezTo>
                    <a:pt x="1215" y="823"/>
                    <a:pt x="1314" y="922"/>
                    <a:pt x="1412" y="1021"/>
                  </a:cubicBezTo>
                  <a:cubicBezTo>
                    <a:pt x="1533" y="1142"/>
                    <a:pt x="1655" y="1263"/>
                    <a:pt x="1776" y="1384"/>
                  </a:cubicBezTo>
                  <a:cubicBezTo>
                    <a:pt x="1917" y="1526"/>
                    <a:pt x="2059" y="1668"/>
                    <a:pt x="2201" y="1809"/>
                  </a:cubicBezTo>
                  <a:cubicBezTo>
                    <a:pt x="2270" y="1878"/>
                    <a:pt x="2337" y="1948"/>
                    <a:pt x="2407" y="2015"/>
                  </a:cubicBezTo>
                  <a:cubicBezTo>
                    <a:pt x="2457" y="2064"/>
                    <a:pt x="2493" y="2119"/>
                    <a:pt x="2501" y="2189"/>
                  </a:cubicBezTo>
                  <a:cubicBezTo>
                    <a:pt x="2502" y="2191"/>
                    <a:pt x="2503" y="2194"/>
                    <a:pt x="2504" y="2196"/>
                  </a:cubicBezTo>
                  <a:cubicBezTo>
                    <a:pt x="2504" y="2217"/>
                    <a:pt x="2504" y="2239"/>
                    <a:pt x="2504" y="2260"/>
                  </a:cubicBezTo>
                  <a:cubicBezTo>
                    <a:pt x="2503" y="2263"/>
                    <a:pt x="2501" y="2266"/>
                    <a:pt x="2500" y="2269"/>
                  </a:cubicBezTo>
                  <a:cubicBezTo>
                    <a:pt x="2484" y="2348"/>
                    <a:pt x="2443" y="2410"/>
                    <a:pt x="2373" y="2450"/>
                  </a:cubicBezTo>
                  <a:cubicBezTo>
                    <a:pt x="2343" y="2467"/>
                    <a:pt x="2308" y="2475"/>
                    <a:pt x="2276" y="2488"/>
                  </a:cubicBezTo>
                  <a:cubicBezTo>
                    <a:pt x="2251" y="2488"/>
                    <a:pt x="2225" y="2488"/>
                    <a:pt x="2200" y="2488"/>
                  </a:cubicBezTo>
                  <a:cubicBezTo>
                    <a:pt x="2168" y="2476"/>
                    <a:pt x="2135" y="2465"/>
                    <a:pt x="2105" y="2450"/>
                  </a:cubicBezTo>
                  <a:cubicBezTo>
                    <a:pt x="2083" y="2439"/>
                    <a:pt x="2064" y="2422"/>
                    <a:pt x="2046" y="2405"/>
                  </a:cubicBezTo>
                  <a:cubicBezTo>
                    <a:pt x="1745" y="2104"/>
                    <a:pt x="1443" y="1802"/>
                    <a:pt x="1142" y="1501"/>
                  </a:cubicBezTo>
                  <a:cubicBezTo>
                    <a:pt x="1011" y="1370"/>
                    <a:pt x="880" y="1239"/>
                    <a:pt x="749" y="1108"/>
                  </a:cubicBezTo>
                  <a:cubicBezTo>
                    <a:pt x="740" y="1099"/>
                    <a:pt x="731" y="1099"/>
                    <a:pt x="720" y="1102"/>
                  </a:cubicBezTo>
                  <a:cubicBezTo>
                    <a:pt x="643" y="1125"/>
                    <a:pt x="564" y="1131"/>
                    <a:pt x="485" y="1119"/>
                  </a:cubicBezTo>
                  <a:cubicBezTo>
                    <a:pt x="340" y="1098"/>
                    <a:pt x="220" y="1031"/>
                    <a:pt x="127" y="918"/>
                  </a:cubicBezTo>
                  <a:cubicBezTo>
                    <a:pt x="54" y="830"/>
                    <a:pt x="16" y="728"/>
                    <a:pt x="3" y="615"/>
                  </a:cubicBezTo>
                  <a:cubicBezTo>
                    <a:pt x="3" y="612"/>
                    <a:pt x="1" y="608"/>
                    <a:pt x="0" y="604"/>
                  </a:cubicBezTo>
                  <a:cubicBezTo>
                    <a:pt x="0" y="577"/>
                    <a:pt x="0" y="551"/>
                    <a:pt x="0" y="524"/>
                  </a:cubicBezTo>
                  <a:cubicBezTo>
                    <a:pt x="6" y="489"/>
                    <a:pt x="12" y="454"/>
                    <a:pt x="20" y="413"/>
                  </a:cubicBezTo>
                  <a:cubicBezTo>
                    <a:pt x="61" y="456"/>
                    <a:pt x="98" y="494"/>
                    <a:pt x="136" y="531"/>
                  </a:cubicBezTo>
                  <a:cubicBezTo>
                    <a:pt x="198" y="594"/>
                    <a:pt x="261" y="657"/>
                    <a:pt x="323" y="720"/>
                  </a:cubicBezTo>
                  <a:cubicBezTo>
                    <a:pt x="334" y="731"/>
                    <a:pt x="344" y="732"/>
                    <a:pt x="358" y="728"/>
                  </a:cubicBezTo>
                  <a:cubicBezTo>
                    <a:pt x="451" y="703"/>
                    <a:pt x="545" y="679"/>
                    <a:pt x="638" y="654"/>
                  </a:cubicBezTo>
                  <a:cubicBezTo>
                    <a:pt x="644" y="652"/>
                    <a:pt x="652" y="644"/>
                    <a:pt x="654" y="637"/>
                  </a:cubicBezTo>
                  <a:cubicBezTo>
                    <a:pt x="680" y="542"/>
                    <a:pt x="705" y="447"/>
                    <a:pt x="730" y="352"/>
                  </a:cubicBezTo>
                  <a:cubicBezTo>
                    <a:pt x="731" y="345"/>
                    <a:pt x="729" y="334"/>
                    <a:pt x="724" y="329"/>
                  </a:cubicBezTo>
                  <a:cubicBezTo>
                    <a:pt x="683" y="287"/>
                    <a:pt x="641" y="245"/>
                    <a:pt x="599" y="203"/>
                  </a:cubicBezTo>
                  <a:cubicBezTo>
                    <a:pt x="539" y="143"/>
                    <a:pt x="479" y="83"/>
                    <a:pt x="415" y="19"/>
                  </a:cubicBezTo>
                  <a:cubicBezTo>
                    <a:pt x="454" y="12"/>
                    <a:pt x="489" y="6"/>
                    <a:pt x="524" y="0"/>
                  </a:cubicBezTo>
                  <a:cubicBezTo>
                    <a:pt x="551" y="0"/>
                    <a:pt x="577" y="0"/>
                    <a:pt x="604" y="0"/>
                  </a:cubicBezTo>
                  <a:close/>
                  <a:moveTo>
                    <a:pt x="2262" y="2365"/>
                  </a:moveTo>
                  <a:cubicBezTo>
                    <a:pt x="2317" y="2365"/>
                    <a:pt x="2363" y="2319"/>
                    <a:pt x="2363" y="2263"/>
                  </a:cubicBezTo>
                  <a:cubicBezTo>
                    <a:pt x="2364" y="2209"/>
                    <a:pt x="2315" y="2162"/>
                    <a:pt x="2260" y="2163"/>
                  </a:cubicBezTo>
                  <a:cubicBezTo>
                    <a:pt x="2206" y="2163"/>
                    <a:pt x="2160" y="2210"/>
                    <a:pt x="2160" y="2264"/>
                  </a:cubicBezTo>
                  <a:cubicBezTo>
                    <a:pt x="2160" y="2320"/>
                    <a:pt x="2206" y="2365"/>
                    <a:pt x="2262" y="236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6" name="Google Shape;575;p57">
            <a:extLst>
              <a:ext uri="{FF2B5EF4-FFF2-40B4-BE49-F238E27FC236}">
                <a16:creationId xmlns:a16="http://schemas.microsoft.com/office/drawing/2014/main" id="{A171C510-D642-4691-84F6-5380C9289375}"/>
              </a:ext>
            </a:extLst>
          </p:cNvPr>
          <p:cNvSpPr txBox="1"/>
          <p:nvPr/>
        </p:nvSpPr>
        <p:spPr>
          <a:xfrm>
            <a:off x="6208560" y="2061204"/>
            <a:ext cx="4614677" cy="1778924"/>
          </a:xfrm>
          <a:prstGeom prst="rect">
            <a:avLst/>
          </a:prstGeom>
          <a:noFill/>
          <a:ln>
            <a:noFill/>
          </a:ln>
        </p:spPr>
        <p:txBody>
          <a:bodyPr spcFirstLastPara="1" wrap="square" lIns="91425" tIns="45700" rIns="91425" bIns="45700" anchor="t" anchorCtr="0">
            <a:noAutofit/>
          </a:bodyPr>
          <a:lstStyle/>
          <a:p>
            <a:pPr marL="182563" marR="0" lvl="0" indent="-182563" algn="just" defTabSz="914400" rtl="0" eaLnBrk="1" fontAlgn="auto" latinLnBrk="0" hangingPunct="1">
              <a:lnSpc>
                <a:spcPct val="100000"/>
              </a:lnSpc>
              <a:spcBef>
                <a:spcPts val="0"/>
              </a:spcBef>
              <a:spcAft>
                <a:spcPts val="0"/>
              </a:spcAft>
              <a:buClr>
                <a:srgbClr val="C80F0F"/>
              </a:buClr>
              <a:buSzPts val="1500"/>
              <a:buFont typeface="Arial"/>
              <a:buChar char="•"/>
              <a:tabLst/>
              <a:defRPr/>
            </a:pPr>
            <a:r>
              <a:rPr kumimoji="0" lang="es-MX" sz="1800" b="0" i="0" u="none" strike="noStrike" kern="0" cap="none" spc="0" normalizeH="0" baseline="0" noProof="0" dirty="0">
                <a:ln>
                  <a:noFill/>
                </a:ln>
                <a:solidFill>
                  <a:srgbClr val="000000"/>
                </a:solidFill>
                <a:effectLst/>
                <a:uLnTx/>
                <a:uFillTx/>
                <a:latin typeface="Arial"/>
                <a:ea typeface="Arial"/>
                <a:cs typeface="Arial"/>
                <a:sym typeface="Arial"/>
              </a:rPr>
              <a:t>Incremento de la participación de energías renovables.</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182563" marR="0" lvl="0" indent="-182563" algn="just" defTabSz="914400" rtl="0" eaLnBrk="1" fontAlgn="auto" latinLnBrk="0" hangingPunct="1">
              <a:lnSpc>
                <a:spcPct val="100000"/>
              </a:lnSpc>
              <a:spcBef>
                <a:spcPts val="300"/>
              </a:spcBef>
              <a:spcAft>
                <a:spcPts val="0"/>
              </a:spcAft>
              <a:buClr>
                <a:srgbClr val="C80F0F"/>
              </a:buClr>
              <a:buSzPts val="1500"/>
              <a:buFont typeface="Arial"/>
              <a:buChar char="•"/>
              <a:tabLst/>
              <a:defRPr/>
            </a:pPr>
            <a:r>
              <a:rPr kumimoji="0" lang="es-MX" sz="1800" b="0" i="0" u="none" strike="noStrike" kern="0" cap="none" spc="0" normalizeH="0" baseline="0" noProof="0" dirty="0">
                <a:ln>
                  <a:noFill/>
                </a:ln>
                <a:solidFill>
                  <a:srgbClr val="000000"/>
                </a:solidFill>
                <a:effectLst/>
                <a:uLnTx/>
                <a:uFillTx/>
                <a:latin typeface="Arial"/>
                <a:ea typeface="Arial"/>
                <a:cs typeface="Arial"/>
                <a:sym typeface="Arial"/>
              </a:rPr>
              <a:t>Reducción de emisiones de gases de efecto invernadero.</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182563" marR="0" lvl="0" indent="-182563" algn="just" defTabSz="914400" rtl="0" eaLnBrk="1" fontAlgn="auto" latinLnBrk="0" hangingPunct="1">
              <a:lnSpc>
                <a:spcPct val="100000"/>
              </a:lnSpc>
              <a:spcBef>
                <a:spcPts val="300"/>
              </a:spcBef>
              <a:spcAft>
                <a:spcPts val="0"/>
              </a:spcAft>
              <a:buClr>
                <a:srgbClr val="C80F0F"/>
              </a:buClr>
              <a:buSzPts val="1500"/>
              <a:buFont typeface="Arial"/>
              <a:buChar char="•"/>
              <a:tabLst/>
              <a:defRPr/>
            </a:pPr>
            <a:r>
              <a:rPr kumimoji="0" lang="es-MX" sz="1800" b="0" i="0" u="none" strike="noStrike" kern="0" cap="none" spc="0" normalizeH="0" baseline="0" noProof="0" dirty="0">
                <a:ln>
                  <a:noFill/>
                </a:ln>
                <a:solidFill>
                  <a:srgbClr val="000000"/>
                </a:solidFill>
                <a:effectLst/>
                <a:uLnTx/>
                <a:uFillTx/>
                <a:latin typeface="Arial"/>
                <a:ea typeface="Arial"/>
                <a:cs typeface="Arial"/>
                <a:sym typeface="Arial"/>
              </a:rPr>
              <a:t>Incremento de la eficiencia energética.</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182563" marR="0" lvl="0" indent="-55561" algn="just" defTabSz="914400" rtl="0" eaLnBrk="1" fontAlgn="auto" latinLnBrk="0" hangingPunct="1">
              <a:lnSpc>
                <a:spcPct val="100000"/>
              </a:lnSpc>
              <a:spcBef>
                <a:spcPts val="300"/>
              </a:spcBef>
              <a:spcAft>
                <a:spcPts val="0"/>
              </a:spcAft>
              <a:buClr>
                <a:srgbClr val="C80F0F"/>
              </a:buClr>
              <a:buSzPts val="20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57" name="Google Shape;577;p57">
            <a:extLst>
              <a:ext uri="{FF2B5EF4-FFF2-40B4-BE49-F238E27FC236}">
                <a16:creationId xmlns:a16="http://schemas.microsoft.com/office/drawing/2014/main" id="{A3F964A9-9A58-4394-A069-8209F81AFD74}"/>
              </a:ext>
            </a:extLst>
          </p:cNvPr>
          <p:cNvCxnSpPr/>
          <p:nvPr/>
        </p:nvCxnSpPr>
        <p:spPr>
          <a:xfrm rot="10800000">
            <a:off x="6429913" y="1910350"/>
            <a:ext cx="3142175" cy="0"/>
          </a:xfrm>
          <a:prstGeom prst="straightConnector1">
            <a:avLst/>
          </a:prstGeom>
          <a:noFill/>
          <a:ln w="9525" cap="flat" cmpd="sng">
            <a:solidFill>
              <a:srgbClr val="B1B2B2"/>
            </a:solidFill>
            <a:prstDash val="solid"/>
            <a:miter lim="800000"/>
            <a:headEnd type="none" w="sm" len="sm"/>
            <a:tailEnd type="none" w="sm" len="sm"/>
          </a:ln>
        </p:spPr>
      </p:cxnSp>
      <p:sp>
        <p:nvSpPr>
          <p:cNvPr id="5" name="CuadroTexto 4">
            <a:extLst>
              <a:ext uri="{FF2B5EF4-FFF2-40B4-BE49-F238E27FC236}">
                <a16:creationId xmlns:a16="http://schemas.microsoft.com/office/drawing/2014/main" id="{25CD35E1-40EB-42CA-8AE9-70A5069B8932}"/>
              </a:ext>
            </a:extLst>
          </p:cNvPr>
          <p:cNvSpPr txBox="1"/>
          <p:nvPr/>
        </p:nvSpPr>
        <p:spPr>
          <a:xfrm>
            <a:off x="6429913" y="4676724"/>
            <a:ext cx="4051586" cy="1015663"/>
          </a:xfrm>
          <a:prstGeom prst="rect">
            <a:avLst/>
          </a:prstGeom>
          <a:noFill/>
        </p:spPr>
        <p:txBody>
          <a:bodyPr wrap="square" rtlCol="0">
            <a:spAutoFit/>
          </a:bodyPr>
          <a:lstStyle/>
          <a:p>
            <a:pPr algn="ctr"/>
            <a:r>
              <a:rPr lang="es-MX" sz="2000" b="1" kern="0" dirty="0">
                <a:solidFill>
                  <a:srgbClr val="C80F0F"/>
                </a:solidFill>
                <a:latin typeface="Arial"/>
                <a:cs typeface="Arial"/>
              </a:rPr>
              <a:t>Duración del proyecto</a:t>
            </a:r>
          </a:p>
          <a:p>
            <a:pPr algn="ctr"/>
            <a:endParaRPr lang="es-MX" sz="2000" b="1" kern="0" dirty="0">
              <a:solidFill>
                <a:srgbClr val="C80F0F"/>
              </a:solidFill>
              <a:latin typeface="Arial"/>
              <a:cs typeface="Arial"/>
            </a:endParaRPr>
          </a:p>
          <a:p>
            <a:pPr algn="ctr"/>
            <a:r>
              <a:rPr lang="es-MX" sz="2000" b="1" kern="0" dirty="0">
                <a:latin typeface="Arial"/>
                <a:cs typeface="Arial"/>
              </a:rPr>
              <a:t>2019 – junio 2022</a:t>
            </a:r>
          </a:p>
        </p:txBody>
      </p:sp>
      <p:sp>
        <p:nvSpPr>
          <p:cNvPr id="59" name="Marcador de número de diapositiva 7">
            <a:extLst>
              <a:ext uri="{FF2B5EF4-FFF2-40B4-BE49-F238E27FC236}">
                <a16:creationId xmlns:a16="http://schemas.microsoft.com/office/drawing/2014/main" id="{DEA51CCF-6646-4923-86CE-3BACE5A0F266}"/>
              </a:ext>
            </a:extLst>
          </p:cNvPr>
          <p:cNvSpPr txBox="1">
            <a:spLocks/>
          </p:cNvSpPr>
          <p:nvPr/>
        </p:nvSpPr>
        <p:spPr>
          <a:xfrm>
            <a:off x="599756" y="6568511"/>
            <a:ext cx="742211" cy="123111"/>
          </a:xfrm>
          <a:prstGeom prst="rect">
            <a:avLst/>
          </a:prstGeom>
        </p:spPr>
        <p:txBody>
          <a:bodyPr wrap="square" anchor="ctr">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00000000-1234-1234-1234-123412341234}" type="slidenum">
              <a:rPr lang="es-MX" sz="800" smtClean="0"/>
              <a:pPr>
                <a:lnSpc>
                  <a:spcPct val="90000"/>
                </a:lnSpc>
                <a:spcAft>
                  <a:spcPts val="600"/>
                </a:spcAft>
              </a:pPr>
              <a:t>3</a:t>
            </a:fld>
            <a:endParaRPr lang="es-MX" sz="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33CC3-DA43-4FEB-9DBE-697800F2570A}"/>
              </a:ext>
            </a:extLst>
          </p:cNvPr>
          <p:cNvSpPr>
            <a:spLocks noGrp="1"/>
          </p:cNvSpPr>
          <p:nvPr>
            <p:ph type="title"/>
          </p:nvPr>
        </p:nvSpPr>
        <p:spPr>
          <a:xfrm>
            <a:off x="684859" y="434286"/>
            <a:ext cx="10992474" cy="748471"/>
          </a:xfrm>
        </p:spPr>
        <p:txBody>
          <a:bodyPr/>
          <a:lstStyle/>
          <a:p>
            <a:r>
              <a:rPr lang="es-MX" dirty="0"/>
              <a:t>Área de intervención 5: Generación distribuida</a:t>
            </a:r>
          </a:p>
        </p:txBody>
      </p:sp>
      <p:sp>
        <p:nvSpPr>
          <p:cNvPr id="3" name="Marcador de fecha 2">
            <a:extLst>
              <a:ext uri="{FF2B5EF4-FFF2-40B4-BE49-F238E27FC236}">
                <a16:creationId xmlns:a16="http://schemas.microsoft.com/office/drawing/2014/main" id="{F741CE92-40F8-4817-B904-5107E1D947B3}"/>
              </a:ext>
            </a:extLst>
          </p:cNvPr>
          <p:cNvSpPr>
            <a:spLocks noGrp="1"/>
          </p:cNvSpPr>
          <p:nvPr>
            <p:ph type="dt" idx="10"/>
          </p:nvPr>
        </p:nvSpPr>
        <p:spPr/>
        <p:txBody>
          <a:bodyPr/>
          <a:lstStyle/>
          <a:p>
            <a:r>
              <a:rPr lang="es-MX"/>
              <a:t>18.11.2020</a:t>
            </a:r>
          </a:p>
        </p:txBody>
      </p:sp>
      <p:sp>
        <p:nvSpPr>
          <p:cNvPr id="4" name="Marcador de pie de página 3">
            <a:extLst>
              <a:ext uri="{FF2B5EF4-FFF2-40B4-BE49-F238E27FC236}">
                <a16:creationId xmlns:a16="http://schemas.microsoft.com/office/drawing/2014/main" id="{96BAD99D-B38C-459C-B10F-F8D69FE83512}"/>
              </a:ext>
            </a:extLst>
          </p:cNvPr>
          <p:cNvSpPr>
            <a:spLocks noGrp="1"/>
          </p:cNvSpPr>
          <p:nvPr>
            <p:ph type="ftr" idx="11"/>
          </p:nvPr>
        </p:nvSpPr>
        <p:spPr/>
        <p:txBody>
          <a:bodyPr/>
          <a:lstStyle/>
          <a:p>
            <a:r>
              <a:rPr lang="es-ES"/>
              <a:t>Foro virtual: Financiamiento verde incluyente GIZ</a:t>
            </a:r>
          </a:p>
        </p:txBody>
      </p:sp>
      <p:graphicFrame>
        <p:nvGraphicFramePr>
          <p:cNvPr id="5" name="Google Shape;605;p57">
            <a:extLst>
              <a:ext uri="{FF2B5EF4-FFF2-40B4-BE49-F238E27FC236}">
                <a16:creationId xmlns:a16="http://schemas.microsoft.com/office/drawing/2014/main" id="{8BA9C787-0CD1-47D3-BD17-9E336D5CD4BE}"/>
              </a:ext>
            </a:extLst>
          </p:cNvPr>
          <p:cNvGraphicFramePr/>
          <p:nvPr>
            <p:extLst>
              <p:ext uri="{D42A27DB-BD31-4B8C-83A1-F6EECF244321}">
                <p14:modId xmlns:p14="http://schemas.microsoft.com/office/powerpoint/2010/main" val="2584592129"/>
              </p:ext>
            </p:extLst>
          </p:nvPr>
        </p:nvGraphicFramePr>
        <p:xfrm>
          <a:off x="684859" y="1325859"/>
          <a:ext cx="8558532" cy="4890162"/>
        </p:xfrm>
        <a:graphic>
          <a:graphicData uri="http://schemas.openxmlformats.org/drawingml/2006/table">
            <a:tbl>
              <a:tblPr>
                <a:noFill/>
              </a:tblPr>
              <a:tblGrid>
                <a:gridCol w="8558532">
                  <a:extLst>
                    <a:ext uri="{9D8B030D-6E8A-4147-A177-3AD203B41FA5}">
                      <a16:colId xmlns:a16="http://schemas.microsoft.com/office/drawing/2014/main" val="20000"/>
                    </a:ext>
                  </a:extLst>
                </a:gridCol>
              </a:tblGrid>
              <a:tr h="1009837">
                <a:tc>
                  <a:txBody>
                    <a:bodyPr/>
                    <a:lstStyle/>
                    <a:p>
                      <a:pPr marL="0" marR="0" lvl="0" indent="0" algn="l" rtl="0">
                        <a:lnSpc>
                          <a:spcPct val="100000"/>
                        </a:lnSpc>
                        <a:spcBef>
                          <a:spcPts val="0"/>
                        </a:spcBef>
                        <a:spcAft>
                          <a:spcPts val="0"/>
                        </a:spcAft>
                        <a:buClr>
                          <a:srgbClr val="000000"/>
                        </a:buClr>
                        <a:buSzPts val="1800"/>
                        <a:buFont typeface="Arial"/>
                        <a:buNone/>
                      </a:pPr>
                      <a:r>
                        <a:rPr lang="es-MX" sz="2000" kern="1200" dirty="0">
                          <a:solidFill>
                            <a:schemeClr val="dk1"/>
                          </a:solidFill>
                          <a:latin typeface="+mn-lt"/>
                          <a:ea typeface="+mn-ea"/>
                          <a:cs typeface="+mn-cs"/>
                        </a:rPr>
                        <a:t>Mejorar las condiciones del mercado para el crecimiento de la generación de energía descentralizada con energías renovables. </a:t>
                      </a:r>
                      <a:endParaRPr sz="2000" kern="1200" dirty="0">
                        <a:solidFill>
                          <a:schemeClr val="dk1"/>
                        </a:solidFill>
                        <a:latin typeface="+mn-lt"/>
                        <a:ea typeface="+mn-ea"/>
                        <a:cs typeface="+mn-cs"/>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80325">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s-MX" sz="2000" kern="1200" dirty="0">
                          <a:solidFill>
                            <a:schemeClr val="dk1"/>
                          </a:solidFill>
                          <a:latin typeface="+mn-lt"/>
                          <a:ea typeface="+mn-ea"/>
                          <a:cs typeface="+mn-cs"/>
                        </a:rPr>
                        <a:t>Indicadores del programa </a:t>
                      </a:r>
                      <a:endParaRPr lang="es-MX" sz="2000" kern="1200" dirty="0">
                        <a:solidFill>
                          <a:schemeClr val="dk1"/>
                        </a:solidFill>
                        <a:latin typeface="+mn-lt"/>
                        <a:ea typeface="+mn-ea"/>
                        <a:cs typeface="+mn-cs"/>
                        <a:sym typeface="Calibri"/>
                      </a:endParaRPr>
                    </a:p>
                    <a:p>
                      <a:pPr marL="342900" marR="0" lvl="0" indent="-342900" algn="l" rtl="0">
                        <a:lnSpc>
                          <a:spcPct val="150000"/>
                        </a:lnSpc>
                        <a:spcBef>
                          <a:spcPts val="0"/>
                        </a:spcBef>
                        <a:spcAft>
                          <a:spcPts val="0"/>
                        </a:spcAft>
                        <a:buClr>
                          <a:srgbClr val="000000"/>
                        </a:buClr>
                        <a:buSzPts val="1800"/>
                        <a:buFont typeface="Arial"/>
                        <a:buAutoNum type="arabicPeriod"/>
                      </a:pPr>
                      <a:r>
                        <a:rPr lang="es-MX" sz="2000" kern="1200" dirty="0">
                          <a:solidFill>
                            <a:schemeClr val="dk1"/>
                          </a:solidFill>
                          <a:latin typeface="+mn-lt"/>
                          <a:ea typeface="+mn-ea"/>
                          <a:cs typeface="+mn-cs"/>
                          <a:sym typeface="Calibri"/>
                        </a:rPr>
                        <a:t>Duplicar el número de desarrolladores de proyectos que ofrecen modelos de negocio innovadores. </a:t>
                      </a:r>
                    </a:p>
                    <a:p>
                      <a:pPr marL="342900" marR="0" lvl="0" indent="-342900" algn="l" rtl="0">
                        <a:lnSpc>
                          <a:spcPct val="150000"/>
                        </a:lnSpc>
                        <a:spcBef>
                          <a:spcPts val="0"/>
                        </a:spcBef>
                        <a:spcAft>
                          <a:spcPts val="0"/>
                        </a:spcAft>
                        <a:buClr>
                          <a:srgbClr val="000000"/>
                        </a:buClr>
                        <a:buSzPts val="1800"/>
                        <a:buFont typeface="Arial"/>
                        <a:buAutoNum type="arabicPeriod"/>
                      </a:pPr>
                      <a:r>
                        <a:rPr lang="es-ES" sz="2000" kern="1200" dirty="0">
                          <a:solidFill>
                            <a:schemeClr val="dk1"/>
                          </a:solidFill>
                          <a:latin typeface="+mn-lt"/>
                          <a:ea typeface="+mn-ea"/>
                          <a:cs typeface="+mn-cs"/>
                          <a:sym typeface="Arial"/>
                        </a:rPr>
                        <a:t>Tres nuevos modelos de negocio han sido implementados en forma piloto.</a:t>
                      </a:r>
                      <a:endParaRPr lang="es-MX" sz="2000" kern="1200" dirty="0">
                        <a:solidFill>
                          <a:schemeClr val="dk1"/>
                        </a:solidFill>
                        <a:latin typeface="+mn-lt"/>
                        <a:ea typeface="+mn-ea"/>
                        <a:cs typeface="+mn-cs"/>
                        <a:sym typeface="Calibri"/>
                      </a:endParaRPr>
                    </a:p>
                    <a:p>
                      <a:pPr marL="342900" marR="0" lvl="0" indent="-342900" algn="l" rtl="0">
                        <a:lnSpc>
                          <a:spcPct val="150000"/>
                        </a:lnSpc>
                        <a:spcBef>
                          <a:spcPts val="0"/>
                        </a:spcBef>
                        <a:spcAft>
                          <a:spcPts val="0"/>
                        </a:spcAft>
                        <a:buClr>
                          <a:srgbClr val="000000"/>
                        </a:buClr>
                        <a:buSzPts val="1800"/>
                        <a:buFont typeface="Arial"/>
                        <a:buAutoNum type="arabicPeriod"/>
                      </a:pPr>
                      <a:r>
                        <a:rPr lang="es-MX" sz="2000" kern="1200" dirty="0">
                          <a:solidFill>
                            <a:srgbClr val="C00000"/>
                          </a:solidFill>
                          <a:latin typeface="+mn-lt"/>
                          <a:ea typeface="+mn-ea"/>
                          <a:cs typeface="+mn-cs"/>
                          <a:sym typeface="Calibri"/>
                        </a:rPr>
                        <a:t>Instituciones financieras ofrecen tres nuevos mecanismos de financiación o productos financieros para sistemas de generación distribuida de energías renovables.</a:t>
                      </a:r>
                      <a:endParaRPr sz="2000" kern="1200" dirty="0">
                        <a:solidFill>
                          <a:srgbClr val="C00000"/>
                        </a:solidFill>
                        <a:latin typeface="+mn-lt"/>
                        <a:ea typeface="+mn-ea"/>
                        <a:cs typeface="+mn-cs"/>
                        <a:sym typeface="Aria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7" name="Picture 2" descr="Cooperación financiera&#10;">
            <a:extLst>
              <a:ext uri="{FF2B5EF4-FFF2-40B4-BE49-F238E27FC236}">
                <a16:creationId xmlns:a16="http://schemas.microsoft.com/office/drawing/2014/main" id="{994A88BF-74BE-4B32-82B6-B6FF5C864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5842" y="4677302"/>
            <a:ext cx="1140784" cy="40496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C82C594-E592-490E-8C32-8357C838383D}"/>
              </a:ext>
            </a:extLst>
          </p:cNvPr>
          <p:cNvSpPr txBox="1"/>
          <p:nvPr/>
        </p:nvSpPr>
        <p:spPr>
          <a:xfrm>
            <a:off x="9613258" y="3124609"/>
            <a:ext cx="2518741" cy="646331"/>
          </a:xfrm>
          <a:prstGeom prst="rect">
            <a:avLst/>
          </a:prstGeom>
          <a:noFill/>
        </p:spPr>
        <p:txBody>
          <a:bodyPr wrap="square" rtlCol="0">
            <a:spAutoFit/>
          </a:bodyPr>
          <a:lstStyle/>
          <a:p>
            <a:pPr algn="ctr"/>
            <a:r>
              <a:rPr lang="es-MX" dirty="0"/>
              <a:t>Se encarga de la cooperación técnica</a:t>
            </a:r>
          </a:p>
        </p:txBody>
      </p:sp>
      <p:pic>
        <p:nvPicPr>
          <p:cNvPr id="10" name="Google Shape;545;p56">
            <a:extLst>
              <a:ext uri="{FF2B5EF4-FFF2-40B4-BE49-F238E27FC236}">
                <a16:creationId xmlns:a16="http://schemas.microsoft.com/office/drawing/2014/main" id="{09523310-8663-4356-A64C-CE575E5B5939}"/>
              </a:ext>
            </a:extLst>
          </p:cNvPr>
          <p:cNvPicPr preferRelativeResize="0"/>
          <p:nvPr/>
        </p:nvPicPr>
        <p:blipFill rotWithShape="1">
          <a:blip r:embed="rId3">
            <a:alphaModFix/>
          </a:blip>
          <a:srcRect l="60727" t="47320" r="3366" b="25764"/>
          <a:stretch/>
        </p:blipFill>
        <p:spPr>
          <a:xfrm>
            <a:off x="9888288" y="2332383"/>
            <a:ext cx="2065171" cy="767383"/>
          </a:xfrm>
          <a:prstGeom prst="rect">
            <a:avLst/>
          </a:prstGeom>
          <a:noFill/>
          <a:ln>
            <a:noFill/>
          </a:ln>
        </p:spPr>
      </p:pic>
      <p:sp>
        <p:nvSpPr>
          <p:cNvPr id="12" name="CuadroTexto 11">
            <a:extLst>
              <a:ext uri="{FF2B5EF4-FFF2-40B4-BE49-F238E27FC236}">
                <a16:creationId xmlns:a16="http://schemas.microsoft.com/office/drawing/2014/main" id="{5A2E32EE-2664-40B8-B6DE-031C6D812D66}"/>
              </a:ext>
            </a:extLst>
          </p:cNvPr>
          <p:cNvSpPr txBox="1"/>
          <p:nvPr/>
        </p:nvSpPr>
        <p:spPr>
          <a:xfrm>
            <a:off x="9613258" y="5132675"/>
            <a:ext cx="2518741" cy="646331"/>
          </a:xfrm>
          <a:prstGeom prst="rect">
            <a:avLst/>
          </a:prstGeom>
          <a:noFill/>
        </p:spPr>
        <p:txBody>
          <a:bodyPr wrap="square" rtlCol="0">
            <a:spAutoFit/>
          </a:bodyPr>
          <a:lstStyle/>
          <a:p>
            <a:pPr algn="ctr"/>
            <a:r>
              <a:rPr lang="es-MX" dirty="0"/>
              <a:t>Se encarga de la cooperación financiera</a:t>
            </a:r>
          </a:p>
        </p:txBody>
      </p:sp>
      <p:sp>
        <p:nvSpPr>
          <p:cNvPr id="13" name="Marcador de número de diapositiva 7">
            <a:extLst>
              <a:ext uri="{FF2B5EF4-FFF2-40B4-BE49-F238E27FC236}">
                <a16:creationId xmlns:a16="http://schemas.microsoft.com/office/drawing/2014/main" id="{5235137C-0C08-4DF9-8962-FBBB40A7185E}"/>
              </a:ext>
            </a:extLst>
          </p:cNvPr>
          <p:cNvSpPr txBox="1">
            <a:spLocks/>
          </p:cNvSpPr>
          <p:nvPr/>
        </p:nvSpPr>
        <p:spPr>
          <a:xfrm>
            <a:off x="599756" y="6568511"/>
            <a:ext cx="742211" cy="123111"/>
          </a:xfrm>
          <a:prstGeom prst="rect">
            <a:avLst/>
          </a:prstGeom>
        </p:spPr>
        <p:txBody>
          <a:bodyPr wrap="square" anchor="ctr">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00000000-1234-1234-1234-123412341234}" type="slidenum">
              <a:rPr lang="es-MX" sz="800" smtClean="0"/>
              <a:pPr>
                <a:lnSpc>
                  <a:spcPct val="90000"/>
                </a:lnSpc>
                <a:spcAft>
                  <a:spcPts val="600"/>
                </a:spcAft>
              </a:pPr>
              <a:t>4</a:t>
            </a:fld>
            <a:endParaRPr lang="es-MX" sz="800" dirty="0"/>
          </a:p>
        </p:txBody>
      </p:sp>
    </p:spTree>
    <p:extLst>
      <p:ext uri="{BB962C8B-B14F-4D97-AF65-F5344CB8AC3E}">
        <p14:creationId xmlns:p14="http://schemas.microsoft.com/office/powerpoint/2010/main" val="199673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1A264-7536-42A8-BEA6-C1F75122A5B9}"/>
              </a:ext>
            </a:extLst>
          </p:cNvPr>
          <p:cNvSpPr>
            <a:spLocks noGrp="1"/>
          </p:cNvSpPr>
          <p:nvPr>
            <p:ph type="title"/>
          </p:nvPr>
        </p:nvSpPr>
        <p:spPr>
          <a:xfrm>
            <a:off x="428154" y="468008"/>
            <a:ext cx="11335691" cy="480131"/>
          </a:xfrm>
        </p:spPr>
        <p:txBody>
          <a:bodyPr/>
          <a:lstStyle/>
          <a:p>
            <a:r>
              <a:rPr lang="es-MX" dirty="0"/>
              <a:t>Financiamiento a proyectos de generación solar distribuida (GSD) </a:t>
            </a:r>
          </a:p>
        </p:txBody>
      </p:sp>
      <p:sp>
        <p:nvSpPr>
          <p:cNvPr id="3" name="Marcador de fecha 2">
            <a:extLst>
              <a:ext uri="{FF2B5EF4-FFF2-40B4-BE49-F238E27FC236}">
                <a16:creationId xmlns:a16="http://schemas.microsoft.com/office/drawing/2014/main" id="{D98BAF86-B15A-41FF-B629-E8730AD1A96A}"/>
              </a:ext>
            </a:extLst>
          </p:cNvPr>
          <p:cNvSpPr>
            <a:spLocks noGrp="1"/>
          </p:cNvSpPr>
          <p:nvPr>
            <p:ph type="dt" idx="10"/>
          </p:nvPr>
        </p:nvSpPr>
        <p:spPr/>
        <p:txBody>
          <a:bodyPr/>
          <a:lstStyle/>
          <a:p>
            <a:r>
              <a:rPr lang="es-MX"/>
              <a:t>18.11.2020</a:t>
            </a:r>
          </a:p>
        </p:txBody>
      </p:sp>
      <p:sp>
        <p:nvSpPr>
          <p:cNvPr id="4" name="Marcador de pie de página 3">
            <a:extLst>
              <a:ext uri="{FF2B5EF4-FFF2-40B4-BE49-F238E27FC236}">
                <a16:creationId xmlns:a16="http://schemas.microsoft.com/office/drawing/2014/main" id="{96F08E5F-11C5-46AC-83FE-3CFDAD5F77D8}"/>
              </a:ext>
            </a:extLst>
          </p:cNvPr>
          <p:cNvSpPr>
            <a:spLocks noGrp="1"/>
          </p:cNvSpPr>
          <p:nvPr>
            <p:ph type="ftr" idx="11"/>
          </p:nvPr>
        </p:nvSpPr>
        <p:spPr/>
        <p:txBody>
          <a:bodyPr/>
          <a:lstStyle/>
          <a:p>
            <a:r>
              <a:rPr lang="es-ES"/>
              <a:t>Foro virtual: Financiamiento verde incluyente GIZ</a:t>
            </a:r>
          </a:p>
        </p:txBody>
      </p:sp>
      <p:sp>
        <p:nvSpPr>
          <p:cNvPr id="5" name="CuadroTexto 4">
            <a:extLst>
              <a:ext uri="{FF2B5EF4-FFF2-40B4-BE49-F238E27FC236}">
                <a16:creationId xmlns:a16="http://schemas.microsoft.com/office/drawing/2014/main" id="{FC6C9B31-68B9-45E7-86BF-076658F1778E}"/>
              </a:ext>
            </a:extLst>
          </p:cNvPr>
          <p:cNvSpPr txBox="1"/>
          <p:nvPr/>
        </p:nvSpPr>
        <p:spPr>
          <a:xfrm>
            <a:off x="750690" y="1461140"/>
            <a:ext cx="5210174" cy="3693319"/>
          </a:xfrm>
          <a:prstGeom prst="rect">
            <a:avLst/>
          </a:prstGeom>
          <a:noFill/>
        </p:spPr>
        <p:txBody>
          <a:bodyPr wrap="square" rtlCol="0">
            <a:spAutoFit/>
          </a:bodyPr>
          <a:lstStyle/>
          <a:p>
            <a:pPr marL="285750" indent="-285750">
              <a:buFont typeface="Wingdings" panose="05000000000000000000" pitchFamily="2" charset="2"/>
              <a:buChar char="ü"/>
            </a:pPr>
            <a:r>
              <a:rPr lang="es-MX" dirty="0"/>
              <a:t>México tiene recurso solar abundante</a:t>
            </a:r>
          </a:p>
          <a:p>
            <a:pPr marL="285750" indent="-285750">
              <a:buFont typeface="Wingdings" panose="05000000000000000000" pitchFamily="2" charset="2"/>
              <a:buChar char="ü"/>
            </a:pPr>
            <a:endParaRPr lang="es-MX" dirty="0"/>
          </a:p>
          <a:p>
            <a:pPr marL="285750" indent="-285750">
              <a:buFont typeface="Wingdings" panose="05000000000000000000" pitchFamily="2" charset="2"/>
              <a:buChar char="ü"/>
            </a:pPr>
            <a:r>
              <a:rPr lang="es-MX" dirty="0"/>
              <a:t>La tecnología está en etapa madura</a:t>
            </a:r>
          </a:p>
          <a:p>
            <a:pPr marL="285750" indent="-285750">
              <a:buFont typeface="Wingdings" panose="05000000000000000000" pitchFamily="2" charset="2"/>
              <a:buChar char="ü"/>
            </a:pPr>
            <a:endParaRPr lang="es-MX" dirty="0"/>
          </a:p>
          <a:p>
            <a:pPr marL="285750" indent="-285750">
              <a:buFont typeface="Wingdings" panose="05000000000000000000" pitchFamily="2" charset="2"/>
              <a:buChar char="ü"/>
            </a:pPr>
            <a:r>
              <a:rPr lang="es-MX" dirty="0"/>
              <a:t>El gobierno apoya la instalación de proyectos de GD</a:t>
            </a:r>
          </a:p>
          <a:p>
            <a:pPr marL="285750" indent="-285750">
              <a:buFont typeface="Wingdings" panose="05000000000000000000" pitchFamily="2" charset="2"/>
              <a:buChar char="ü"/>
            </a:pPr>
            <a:endParaRPr lang="es-MX" dirty="0"/>
          </a:p>
          <a:p>
            <a:pPr marL="285750" indent="-285750">
              <a:buFont typeface="Wingdings" panose="05000000000000000000" pitchFamily="2" charset="2"/>
              <a:buChar char="ü"/>
            </a:pPr>
            <a:r>
              <a:rPr lang="es-MX" dirty="0"/>
              <a:t>Existe la regulación </a:t>
            </a:r>
          </a:p>
          <a:p>
            <a:pPr marL="285750" indent="-285750">
              <a:buFont typeface="Wingdings" panose="05000000000000000000" pitchFamily="2" charset="2"/>
              <a:buChar char="ü"/>
            </a:pPr>
            <a:endParaRPr lang="es-MX" dirty="0"/>
          </a:p>
          <a:p>
            <a:pPr marL="285750" indent="-285750">
              <a:buFont typeface="Wingdings" panose="05000000000000000000" pitchFamily="2" charset="2"/>
              <a:buChar char="ü"/>
            </a:pPr>
            <a:r>
              <a:rPr lang="es-MX" dirty="0"/>
              <a:t>El mercado de GD esta migrando de usuarios residenciales en tarifa DAC a PYMES, sector comercial e industrial con intereses de probar la tecnología y sus beneficios económicos. </a:t>
            </a:r>
          </a:p>
        </p:txBody>
      </p:sp>
      <p:sp>
        <p:nvSpPr>
          <p:cNvPr id="6" name="CuadroTexto 5">
            <a:extLst>
              <a:ext uri="{FF2B5EF4-FFF2-40B4-BE49-F238E27FC236}">
                <a16:creationId xmlns:a16="http://schemas.microsoft.com/office/drawing/2014/main" id="{813599A2-C342-4E29-9A06-434C472CE578}"/>
              </a:ext>
            </a:extLst>
          </p:cNvPr>
          <p:cNvSpPr txBox="1"/>
          <p:nvPr/>
        </p:nvSpPr>
        <p:spPr>
          <a:xfrm>
            <a:off x="428154" y="5667461"/>
            <a:ext cx="1043034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a:t>Al aumentar la oferta de productos financieros para proyectos de GD en México se mejoran las condiciones del mercado y crece la generación de energía descentralizada con energías renovables. </a:t>
            </a:r>
          </a:p>
        </p:txBody>
      </p:sp>
      <p:sp>
        <p:nvSpPr>
          <p:cNvPr id="9" name="Marcador de número de diapositiva 7">
            <a:extLst>
              <a:ext uri="{FF2B5EF4-FFF2-40B4-BE49-F238E27FC236}">
                <a16:creationId xmlns:a16="http://schemas.microsoft.com/office/drawing/2014/main" id="{14B876CE-3319-45D0-9103-D34EBA0A1567}"/>
              </a:ext>
            </a:extLst>
          </p:cNvPr>
          <p:cNvSpPr txBox="1">
            <a:spLocks/>
          </p:cNvSpPr>
          <p:nvPr/>
        </p:nvSpPr>
        <p:spPr>
          <a:xfrm>
            <a:off x="599756" y="6568511"/>
            <a:ext cx="742211" cy="123111"/>
          </a:xfrm>
          <a:prstGeom prst="rect">
            <a:avLst/>
          </a:prstGeom>
        </p:spPr>
        <p:txBody>
          <a:bodyPr wrap="square" anchor="ctr">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00000000-1234-1234-1234-123412341234}" type="slidenum">
              <a:rPr lang="es-MX" sz="800" smtClean="0"/>
              <a:pPr>
                <a:lnSpc>
                  <a:spcPct val="90000"/>
                </a:lnSpc>
                <a:spcAft>
                  <a:spcPts val="600"/>
                </a:spcAft>
              </a:pPr>
              <a:t>5</a:t>
            </a:fld>
            <a:endParaRPr lang="es-MX" sz="800"/>
          </a:p>
        </p:txBody>
      </p:sp>
      <p:graphicFrame>
        <p:nvGraphicFramePr>
          <p:cNvPr id="7" name="Tabla 6">
            <a:extLst>
              <a:ext uri="{FF2B5EF4-FFF2-40B4-BE49-F238E27FC236}">
                <a16:creationId xmlns:a16="http://schemas.microsoft.com/office/drawing/2014/main" id="{5B30630A-DE97-4F88-A9BB-682073707E00}"/>
              </a:ext>
            </a:extLst>
          </p:cNvPr>
          <p:cNvGraphicFramePr>
            <a:graphicFrameLocks noGrp="1"/>
          </p:cNvGraphicFramePr>
          <p:nvPr>
            <p:extLst>
              <p:ext uri="{D42A27DB-BD31-4B8C-83A1-F6EECF244321}">
                <p14:modId xmlns:p14="http://schemas.microsoft.com/office/powerpoint/2010/main" val="3366208161"/>
              </p:ext>
            </p:extLst>
          </p:nvPr>
        </p:nvGraphicFramePr>
        <p:xfrm>
          <a:off x="6095999" y="1461140"/>
          <a:ext cx="5667376" cy="3121027"/>
        </p:xfrm>
        <a:graphic>
          <a:graphicData uri="http://schemas.openxmlformats.org/drawingml/2006/table">
            <a:tbl>
              <a:tblPr>
                <a:tableStyleId>{B301B821-A1FF-4177-AEE7-76D212191A09}</a:tableStyleId>
              </a:tblPr>
              <a:tblGrid>
                <a:gridCol w="1400176">
                  <a:extLst>
                    <a:ext uri="{9D8B030D-6E8A-4147-A177-3AD203B41FA5}">
                      <a16:colId xmlns:a16="http://schemas.microsoft.com/office/drawing/2014/main" val="2650507261"/>
                    </a:ext>
                  </a:extLst>
                </a:gridCol>
                <a:gridCol w="895350">
                  <a:extLst>
                    <a:ext uri="{9D8B030D-6E8A-4147-A177-3AD203B41FA5}">
                      <a16:colId xmlns:a16="http://schemas.microsoft.com/office/drawing/2014/main" val="4088725312"/>
                    </a:ext>
                  </a:extLst>
                </a:gridCol>
                <a:gridCol w="1009650">
                  <a:extLst>
                    <a:ext uri="{9D8B030D-6E8A-4147-A177-3AD203B41FA5}">
                      <a16:colId xmlns:a16="http://schemas.microsoft.com/office/drawing/2014/main" val="141619438"/>
                    </a:ext>
                  </a:extLst>
                </a:gridCol>
                <a:gridCol w="1057275">
                  <a:extLst>
                    <a:ext uri="{9D8B030D-6E8A-4147-A177-3AD203B41FA5}">
                      <a16:colId xmlns:a16="http://schemas.microsoft.com/office/drawing/2014/main" val="1940979065"/>
                    </a:ext>
                  </a:extLst>
                </a:gridCol>
                <a:gridCol w="1304925">
                  <a:extLst>
                    <a:ext uri="{9D8B030D-6E8A-4147-A177-3AD203B41FA5}">
                      <a16:colId xmlns:a16="http://schemas.microsoft.com/office/drawing/2014/main" val="2693468946"/>
                    </a:ext>
                  </a:extLst>
                </a:gridCol>
              </a:tblGrid>
              <a:tr h="685715">
                <a:tc>
                  <a:txBody>
                    <a:bodyPr/>
                    <a:lstStyle/>
                    <a:p>
                      <a:pPr algn="l" fontAlgn="b"/>
                      <a:r>
                        <a:rPr lang="es-MX" sz="1200" b="1" u="none" strike="noStrike" dirty="0">
                          <a:effectLst/>
                        </a:rPr>
                        <a:t>Tecnologías</a:t>
                      </a:r>
                      <a:endParaRPr lang="es-MX"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MX" sz="1200" b="1" u="none" strike="noStrike" dirty="0">
                          <a:effectLst/>
                        </a:rPr>
                        <a:t>Capacidad instalada (MW)</a:t>
                      </a:r>
                      <a:endParaRPr lang="es-MX"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s-MX" sz="1200" b="1" u="none" strike="noStrike" dirty="0">
                          <a:effectLst/>
                        </a:rPr>
                        <a:t>Capacidad instalada (%)</a:t>
                      </a:r>
                      <a:endParaRPr lang="es-MX"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s-MX" sz="1200" b="1" u="none" strike="noStrike" dirty="0">
                          <a:effectLst/>
                        </a:rPr>
                        <a:t>Número de contratos de interconexión </a:t>
                      </a:r>
                      <a:endParaRPr lang="es-MX"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s-MX" sz="1200" b="1" u="none" strike="noStrike" dirty="0">
                          <a:effectLst/>
                        </a:rPr>
                        <a:t>Contratos de interconexión (%)</a:t>
                      </a:r>
                      <a:endParaRPr lang="es-MX" sz="1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31949802"/>
                  </a:ext>
                </a:extLst>
              </a:tr>
              <a:tr h="271462">
                <a:tc>
                  <a:txBody>
                    <a:bodyPr/>
                    <a:lstStyle/>
                    <a:p>
                      <a:pPr algn="l" fontAlgn="b"/>
                      <a:r>
                        <a:rPr lang="es-MX" sz="1400" u="none" strike="noStrike">
                          <a:effectLst/>
                        </a:rPr>
                        <a:t>Solar fotovoltaica</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1189.62</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dirty="0">
                          <a:effectLst/>
                          <a:highlight>
                            <a:srgbClr val="FFFF00"/>
                          </a:highlight>
                        </a:rPr>
                        <a:t>99.423</a:t>
                      </a:r>
                      <a:endParaRPr lang="es-MX" sz="1400" b="0" i="0" u="none" strike="noStrike" dirty="0">
                        <a:solidFill>
                          <a:srgbClr val="000000"/>
                        </a:solidFill>
                        <a:effectLst/>
                        <a:highlight>
                          <a:srgbClr val="FFFF00"/>
                        </a:highlight>
                        <a:latin typeface="Calibri" panose="020F0502020204030204" pitchFamily="34" charset="0"/>
                      </a:endParaRPr>
                    </a:p>
                  </a:txBody>
                  <a:tcPr marL="6350" marR="6350" marT="6350" marB="0" anchor="b"/>
                </a:tc>
                <a:tc>
                  <a:txBody>
                    <a:bodyPr/>
                    <a:lstStyle/>
                    <a:p>
                      <a:pPr algn="r" fontAlgn="b"/>
                      <a:r>
                        <a:rPr lang="es-MX" sz="1400" u="none" strike="noStrike" dirty="0">
                          <a:effectLst/>
                        </a:rPr>
                        <a:t>165375</a:t>
                      </a:r>
                      <a:endParaRPr lang="es-MX"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dirty="0">
                          <a:effectLst/>
                          <a:highlight>
                            <a:srgbClr val="FFFF00"/>
                          </a:highlight>
                        </a:rPr>
                        <a:t>99.908</a:t>
                      </a:r>
                      <a:endParaRPr lang="es-MX" sz="1400" b="0" i="0" u="none" strike="noStrike" dirty="0">
                        <a:solidFill>
                          <a:srgbClr val="000000"/>
                        </a:solidFill>
                        <a:effectLst/>
                        <a:highlight>
                          <a:srgbClr val="FFFF00"/>
                        </a:highlight>
                        <a:latin typeface="Calibri" panose="020F0502020204030204" pitchFamily="34" charset="0"/>
                      </a:endParaRPr>
                    </a:p>
                  </a:txBody>
                  <a:tcPr marL="6350" marR="6350" marT="6350" marB="0" anchor="b"/>
                </a:tc>
                <a:extLst>
                  <a:ext uri="{0D108BD9-81ED-4DB2-BD59-A6C34878D82A}">
                    <a16:rowId xmlns:a16="http://schemas.microsoft.com/office/drawing/2014/main" val="78110859"/>
                  </a:ext>
                </a:extLst>
              </a:tr>
              <a:tr h="271462">
                <a:tc>
                  <a:txBody>
                    <a:bodyPr/>
                    <a:lstStyle/>
                    <a:p>
                      <a:pPr algn="l" fontAlgn="b"/>
                      <a:r>
                        <a:rPr lang="es-MX" sz="1400" u="none" strike="noStrike">
                          <a:effectLst/>
                        </a:rPr>
                        <a:t>Biogás</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4.03</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dirty="0">
                          <a:effectLst/>
                        </a:rPr>
                        <a:t>0.336</a:t>
                      </a:r>
                      <a:endParaRPr lang="es-MX"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52</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0.031</a:t>
                      </a:r>
                      <a:endParaRPr lang="es-MX"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69728809"/>
                  </a:ext>
                </a:extLst>
              </a:tr>
              <a:tr h="271462">
                <a:tc>
                  <a:txBody>
                    <a:bodyPr/>
                    <a:lstStyle/>
                    <a:p>
                      <a:pPr algn="l" fontAlgn="b"/>
                      <a:r>
                        <a:rPr lang="es-MX" sz="1400" u="none" strike="noStrike">
                          <a:effectLst/>
                        </a:rPr>
                        <a:t>Cogeneración</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1.34</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0.114</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8</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0.005</a:t>
                      </a:r>
                      <a:endParaRPr lang="es-MX"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46976604"/>
                  </a:ext>
                </a:extLst>
              </a:tr>
              <a:tr h="271462">
                <a:tc>
                  <a:txBody>
                    <a:bodyPr/>
                    <a:lstStyle/>
                    <a:p>
                      <a:pPr algn="l" fontAlgn="b"/>
                      <a:r>
                        <a:rPr lang="es-MX" sz="1400" u="none" strike="noStrike">
                          <a:effectLst/>
                        </a:rPr>
                        <a:t>Biomasa</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dirty="0">
                          <a:effectLst/>
                        </a:rPr>
                        <a:t>1.03</a:t>
                      </a:r>
                      <a:endParaRPr lang="es-MX"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0.086</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15</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0.009</a:t>
                      </a:r>
                      <a:endParaRPr lang="es-MX"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36071241"/>
                  </a:ext>
                </a:extLst>
              </a:tr>
              <a:tr h="271462">
                <a:tc>
                  <a:txBody>
                    <a:bodyPr/>
                    <a:lstStyle/>
                    <a:p>
                      <a:pPr algn="l" fontAlgn="b"/>
                      <a:r>
                        <a:rPr lang="es-MX" sz="1400" u="none" strike="noStrike">
                          <a:effectLst/>
                        </a:rPr>
                        <a:t>Eólica</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0.33</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0.028</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52</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0.031</a:t>
                      </a:r>
                      <a:endParaRPr lang="es-MX"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6778151"/>
                  </a:ext>
                </a:extLst>
              </a:tr>
              <a:tr h="271462">
                <a:tc>
                  <a:txBody>
                    <a:bodyPr/>
                    <a:lstStyle/>
                    <a:p>
                      <a:pPr algn="l" fontAlgn="b"/>
                      <a:r>
                        <a:rPr lang="es-MX" sz="1400" u="none" strike="noStrike">
                          <a:effectLst/>
                        </a:rPr>
                        <a:t>Gas</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0.077</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0.006</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9</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0.005</a:t>
                      </a:r>
                      <a:endParaRPr lang="es-MX"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86821713"/>
                  </a:ext>
                </a:extLst>
              </a:tr>
              <a:tr h="535078">
                <a:tc>
                  <a:txBody>
                    <a:bodyPr/>
                    <a:lstStyle/>
                    <a:p>
                      <a:pPr algn="l" fontAlgn="b"/>
                      <a:r>
                        <a:rPr lang="es-MX" sz="1400" u="none" strike="noStrike" dirty="0">
                          <a:effectLst/>
                        </a:rPr>
                        <a:t>Diésel/</a:t>
                      </a:r>
                    </a:p>
                    <a:p>
                      <a:pPr algn="l" fontAlgn="b"/>
                      <a:r>
                        <a:rPr lang="es-MX" sz="1400" u="none" strike="noStrike" dirty="0">
                          <a:effectLst/>
                        </a:rPr>
                        <a:t>Combustóleo</a:t>
                      </a:r>
                      <a:endParaRPr lang="es-MX"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0.072</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0.006</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dirty="0">
                          <a:effectLst/>
                        </a:rPr>
                        <a:t>13</a:t>
                      </a:r>
                      <a:endParaRPr lang="es-MX"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0.008</a:t>
                      </a:r>
                      <a:endParaRPr lang="es-MX"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12635913"/>
                  </a:ext>
                </a:extLst>
              </a:tr>
              <a:tr h="271462">
                <a:tc>
                  <a:txBody>
                    <a:bodyPr/>
                    <a:lstStyle/>
                    <a:p>
                      <a:pPr algn="l" fontAlgn="b"/>
                      <a:r>
                        <a:rPr lang="es-MX" sz="1400" u="none" strike="noStrike">
                          <a:effectLst/>
                        </a:rPr>
                        <a:t>Hidroeléctrica</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0.009</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0.001</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a:effectLst/>
                        </a:rPr>
                        <a:t>4</a:t>
                      </a:r>
                      <a:endParaRPr lang="es-MX"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s-MX" sz="1400" u="none" strike="noStrike" dirty="0">
                          <a:effectLst/>
                        </a:rPr>
                        <a:t>0.002</a:t>
                      </a:r>
                      <a:endParaRPr lang="es-MX"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09779449"/>
                  </a:ext>
                </a:extLst>
              </a:tr>
            </a:tbl>
          </a:graphicData>
        </a:graphic>
      </p:graphicFrame>
      <p:sp>
        <p:nvSpPr>
          <p:cNvPr id="12" name="CuadroTexto 11">
            <a:extLst>
              <a:ext uri="{FF2B5EF4-FFF2-40B4-BE49-F238E27FC236}">
                <a16:creationId xmlns:a16="http://schemas.microsoft.com/office/drawing/2014/main" id="{16D5E9B6-1D97-460B-9FB7-DA734AD6C7E8}"/>
              </a:ext>
            </a:extLst>
          </p:cNvPr>
          <p:cNvSpPr txBox="1"/>
          <p:nvPr/>
        </p:nvSpPr>
        <p:spPr>
          <a:xfrm>
            <a:off x="6095999" y="4709104"/>
            <a:ext cx="5802511" cy="830997"/>
          </a:xfrm>
          <a:prstGeom prst="rect">
            <a:avLst/>
          </a:prstGeom>
          <a:noFill/>
        </p:spPr>
        <p:txBody>
          <a:bodyPr wrap="square" rtlCol="0">
            <a:spAutoFit/>
          </a:bodyPr>
          <a:lstStyle/>
          <a:p>
            <a:r>
              <a:rPr lang="es-ES" sz="1600" i="0" u="none" strike="noStrike" baseline="0" dirty="0">
                <a:solidFill>
                  <a:srgbClr val="000000"/>
                </a:solidFill>
                <a:latin typeface="Montserrat"/>
              </a:rPr>
              <a:t>Fuente: Solicitudes de interconexión de Centrales Eléctricas con capacidad menor a 0.5 MW al 30 de junio 2020, CRE, noviembre 2020</a:t>
            </a:r>
            <a:endParaRPr lang="es-MX" sz="1600" dirty="0"/>
          </a:p>
        </p:txBody>
      </p:sp>
    </p:spTree>
    <p:extLst>
      <p:ext uri="{BB962C8B-B14F-4D97-AF65-F5344CB8AC3E}">
        <p14:creationId xmlns:p14="http://schemas.microsoft.com/office/powerpoint/2010/main" val="169903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71431BA2-B799-42D0-99D1-9A24CF39AFAB}"/>
              </a:ext>
            </a:extLst>
          </p:cNvPr>
          <p:cNvSpPr>
            <a:spLocks noGrp="1"/>
          </p:cNvSpPr>
          <p:nvPr>
            <p:ph type="dt" idx="10"/>
          </p:nvPr>
        </p:nvSpPr>
        <p:spPr/>
        <p:txBody>
          <a:bodyPr/>
          <a:lstStyle/>
          <a:p>
            <a:r>
              <a:rPr lang="es-MX"/>
              <a:t>18.11.2020</a:t>
            </a:r>
          </a:p>
        </p:txBody>
      </p:sp>
      <p:sp>
        <p:nvSpPr>
          <p:cNvPr id="4" name="Marcador de pie de página 3">
            <a:extLst>
              <a:ext uri="{FF2B5EF4-FFF2-40B4-BE49-F238E27FC236}">
                <a16:creationId xmlns:a16="http://schemas.microsoft.com/office/drawing/2014/main" id="{94AE551D-92AF-404E-A39F-6FD763F297D9}"/>
              </a:ext>
            </a:extLst>
          </p:cNvPr>
          <p:cNvSpPr>
            <a:spLocks noGrp="1"/>
          </p:cNvSpPr>
          <p:nvPr>
            <p:ph type="ftr" idx="11"/>
          </p:nvPr>
        </p:nvSpPr>
        <p:spPr/>
        <p:txBody>
          <a:bodyPr/>
          <a:lstStyle/>
          <a:p>
            <a:r>
              <a:rPr lang="es-ES"/>
              <a:t>Foro virtual: Financiamiento verde incluyente GIZ</a:t>
            </a:r>
          </a:p>
        </p:txBody>
      </p:sp>
      <p:pic>
        <p:nvPicPr>
          <p:cNvPr id="5" name="Imagen 4">
            <a:extLst>
              <a:ext uri="{FF2B5EF4-FFF2-40B4-BE49-F238E27FC236}">
                <a16:creationId xmlns:a16="http://schemas.microsoft.com/office/drawing/2014/main" id="{E91D66F8-0D91-4F3C-853F-19E0A64753EB}"/>
              </a:ext>
            </a:extLst>
          </p:cNvPr>
          <p:cNvPicPr>
            <a:picLocks noChangeAspect="1"/>
          </p:cNvPicPr>
          <p:nvPr/>
        </p:nvPicPr>
        <p:blipFill>
          <a:blip r:embed="rId2"/>
          <a:stretch>
            <a:fillRect/>
          </a:stretch>
        </p:blipFill>
        <p:spPr>
          <a:xfrm>
            <a:off x="592610" y="1079362"/>
            <a:ext cx="9475475" cy="5086614"/>
          </a:xfrm>
          <a:prstGeom prst="rect">
            <a:avLst/>
          </a:prstGeom>
        </p:spPr>
      </p:pic>
      <p:sp>
        <p:nvSpPr>
          <p:cNvPr id="6" name="CuadroTexto 5">
            <a:extLst>
              <a:ext uri="{FF2B5EF4-FFF2-40B4-BE49-F238E27FC236}">
                <a16:creationId xmlns:a16="http://schemas.microsoft.com/office/drawing/2014/main" id="{16CA14A4-952E-482E-8FF3-A6014B2671BA}"/>
              </a:ext>
            </a:extLst>
          </p:cNvPr>
          <p:cNvSpPr txBox="1"/>
          <p:nvPr/>
        </p:nvSpPr>
        <p:spPr>
          <a:xfrm>
            <a:off x="154448" y="6140702"/>
            <a:ext cx="11103937" cy="584775"/>
          </a:xfrm>
          <a:prstGeom prst="rect">
            <a:avLst/>
          </a:prstGeom>
          <a:noFill/>
        </p:spPr>
        <p:txBody>
          <a:bodyPr wrap="square" rtlCol="0">
            <a:spAutoFit/>
          </a:bodyPr>
          <a:lstStyle/>
          <a:p>
            <a:r>
              <a:rPr lang="es-ES" sz="1600" i="0" u="none" strike="noStrike" baseline="0" dirty="0">
                <a:solidFill>
                  <a:srgbClr val="000000"/>
                </a:solidFill>
                <a:latin typeface="Montserrat"/>
              </a:rPr>
              <a:t>Fuente: Solicitudes de interconexión de Centrales Eléctricas con capacidad menor a 0.5 MW al 30 de junio 2020, CRE, noviembre 2020</a:t>
            </a:r>
            <a:endParaRPr lang="es-MX" sz="1600" dirty="0"/>
          </a:p>
        </p:txBody>
      </p:sp>
      <p:sp>
        <p:nvSpPr>
          <p:cNvPr id="7" name="CuadroTexto 6">
            <a:extLst>
              <a:ext uri="{FF2B5EF4-FFF2-40B4-BE49-F238E27FC236}">
                <a16:creationId xmlns:a16="http://schemas.microsoft.com/office/drawing/2014/main" id="{407672B4-22B2-419C-A4C8-24E44810A627}"/>
              </a:ext>
            </a:extLst>
          </p:cNvPr>
          <p:cNvSpPr txBox="1"/>
          <p:nvPr/>
        </p:nvSpPr>
        <p:spPr>
          <a:xfrm>
            <a:off x="495452" y="353470"/>
            <a:ext cx="11439374" cy="461665"/>
          </a:xfrm>
          <a:prstGeom prst="rect">
            <a:avLst/>
          </a:prstGeom>
          <a:noFill/>
        </p:spPr>
        <p:txBody>
          <a:bodyPr wrap="square" rtlCol="0">
            <a:spAutoFit/>
          </a:bodyPr>
          <a:lstStyle/>
          <a:p>
            <a:r>
              <a:rPr lang="es-MX" sz="2400" b="1" dirty="0"/>
              <a:t>Nuevo reto añadido: recesión económica global por la pandemia del Covid-19</a:t>
            </a:r>
          </a:p>
        </p:txBody>
      </p:sp>
      <p:sp>
        <p:nvSpPr>
          <p:cNvPr id="8" name="Marcador de número de diapositiva 7">
            <a:extLst>
              <a:ext uri="{FF2B5EF4-FFF2-40B4-BE49-F238E27FC236}">
                <a16:creationId xmlns:a16="http://schemas.microsoft.com/office/drawing/2014/main" id="{FA9981B0-32DE-4F2E-ABA3-05BDD66D6F08}"/>
              </a:ext>
            </a:extLst>
          </p:cNvPr>
          <p:cNvSpPr txBox="1">
            <a:spLocks/>
          </p:cNvSpPr>
          <p:nvPr/>
        </p:nvSpPr>
        <p:spPr>
          <a:xfrm>
            <a:off x="599756" y="6568511"/>
            <a:ext cx="742211" cy="123111"/>
          </a:xfrm>
          <a:prstGeom prst="rect">
            <a:avLst/>
          </a:prstGeom>
        </p:spPr>
        <p:txBody>
          <a:bodyPr wrap="square" anchor="ctr">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00000000-1234-1234-1234-123412341234}" type="slidenum">
              <a:rPr lang="es-MX" sz="800" smtClean="0"/>
              <a:pPr>
                <a:lnSpc>
                  <a:spcPct val="90000"/>
                </a:lnSpc>
                <a:spcAft>
                  <a:spcPts val="600"/>
                </a:spcAft>
              </a:pPr>
              <a:t>6</a:t>
            </a:fld>
            <a:endParaRPr lang="es-MX" sz="800"/>
          </a:p>
        </p:txBody>
      </p:sp>
      <p:sp>
        <p:nvSpPr>
          <p:cNvPr id="2" name="Bocadillo: rectángulo con esquinas redondeadas 1">
            <a:extLst>
              <a:ext uri="{FF2B5EF4-FFF2-40B4-BE49-F238E27FC236}">
                <a16:creationId xmlns:a16="http://schemas.microsoft.com/office/drawing/2014/main" id="{28B46A69-713A-4956-989A-DA96A48BCF9E}"/>
              </a:ext>
            </a:extLst>
          </p:cNvPr>
          <p:cNvSpPr/>
          <p:nvPr/>
        </p:nvSpPr>
        <p:spPr>
          <a:xfrm>
            <a:off x="10595777" y="4881332"/>
            <a:ext cx="1325217" cy="1020417"/>
          </a:xfrm>
          <a:prstGeom prst="wedgeRoundRectCallout">
            <a:avLst>
              <a:gd name="adj1" fmla="val -112500"/>
              <a:gd name="adj2" fmla="val 3003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dirty="0"/>
              <a:t>Datos al 1er semestre 2020</a:t>
            </a:r>
            <a:endParaRPr lang="es-MX" sz="1200" dirty="0"/>
          </a:p>
        </p:txBody>
      </p:sp>
    </p:spTree>
    <p:extLst>
      <p:ext uri="{BB962C8B-B14F-4D97-AF65-F5344CB8AC3E}">
        <p14:creationId xmlns:p14="http://schemas.microsoft.com/office/powerpoint/2010/main" val="423041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C86F1D-FC16-454B-A5BC-A9E301C662DD}"/>
              </a:ext>
            </a:extLst>
          </p:cNvPr>
          <p:cNvSpPr txBox="1"/>
          <p:nvPr/>
        </p:nvSpPr>
        <p:spPr>
          <a:xfrm>
            <a:off x="693854" y="612910"/>
            <a:ext cx="10804292" cy="523220"/>
          </a:xfrm>
          <a:prstGeom prst="rect">
            <a:avLst/>
          </a:prstGeom>
          <a:noFill/>
        </p:spPr>
        <p:txBody>
          <a:bodyPr wrap="square" rtlCol="0">
            <a:spAutoFit/>
          </a:bodyPr>
          <a:lstStyle/>
          <a:p>
            <a:r>
              <a:rPr lang="es-ES" sz="2800" b="1" dirty="0">
                <a:latin typeface="+mj-lt"/>
                <a:ea typeface="+mj-ea"/>
                <a:cs typeface="+mj-cs"/>
              </a:rPr>
              <a:t>¿Con qué actores cooperamos?</a:t>
            </a:r>
          </a:p>
        </p:txBody>
      </p:sp>
      <p:sp>
        <p:nvSpPr>
          <p:cNvPr id="2" name="Rectángulo 1">
            <a:extLst>
              <a:ext uri="{FF2B5EF4-FFF2-40B4-BE49-F238E27FC236}">
                <a16:creationId xmlns:a16="http://schemas.microsoft.com/office/drawing/2014/main" id="{EC554382-2269-4F4D-B649-608DE91544D2}"/>
              </a:ext>
            </a:extLst>
          </p:cNvPr>
          <p:cNvSpPr/>
          <p:nvPr/>
        </p:nvSpPr>
        <p:spPr>
          <a:xfrm>
            <a:off x="590452" y="3565526"/>
            <a:ext cx="2591419" cy="1477328"/>
          </a:xfrm>
          <a:prstGeom prst="rect">
            <a:avLst/>
          </a:prstGeom>
        </p:spPr>
        <p:txBody>
          <a:bodyPr wrap="square">
            <a:spAutoFit/>
          </a:bodyPr>
          <a:lstStyle/>
          <a:p>
            <a:pPr algn="ctr"/>
            <a:r>
              <a:rPr lang="es-MX" dirty="0">
                <a:solidFill>
                  <a:srgbClr val="C00000"/>
                </a:solidFill>
                <a:latin typeface="+mj-lt"/>
                <a:ea typeface="+mj-ea"/>
                <a:cs typeface="+mj-cs"/>
              </a:rPr>
              <a:t>Gobierno subnacional</a:t>
            </a:r>
          </a:p>
          <a:p>
            <a:pPr algn="ctr"/>
            <a:r>
              <a:rPr lang="es-MX" dirty="0">
                <a:latin typeface="+mj-lt"/>
                <a:ea typeface="+mj-ea"/>
                <a:cs typeface="+mj-cs"/>
              </a:rPr>
              <a:t>Secretaria de desarrollo económico del gobierno de la CDMX</a:t>
            </a:r>
          </a:p>
        </p:txBody>
      </p:sp>
      <p:sp>
        <p:nvSpPr>
          <p:cNvPr id="4" name="Marcador de fecha 3">
            <a:extLst>
              <a:ext uri="{FF2B5EF4-FFF2-40B4-BE49-F238E27FC236}">
                <a16:creationId xmlns:a16="http://schemas.microsoft.com/office/drawing/2014/main" id="{2D01D5DA-F110-45C3-8A0C-7850E342C674}"/>
              </a:ext>
            </a:extLst>
          </p:cNvPr>
          <p:cNvSpPr>
            <a:spLocks noGrp="1"/>
          </p:cNvSpPr>
          <p:nvPr>
            <p:ph type="dt" sz="half" idx="10"/>
          </p:nvPr>
        </p:nvSpPr>
        <p:spPr/>
        <p:txBody>
          <a:bodyPr/>
          <a:lstStyle/>
          <a:p>
            <a:r>
              <a:rPr lang="es-MX"/>
              <a:t>18.11.2020</a:t>
            </a:r>
            <a:endParaRPr lang="de-DE" dirty="0"/>
          </a:p>
        </p:txBody>
      </p:sp>
      <p:sp>
        <p:nvSpPr>
          <p:cNvPr id="12" name="Marcador de pie de página 11">
            <a:extLst>
              <a:ext uri="{FF2B5EF4-FFF2-40B4-BE49-F238E27FC236}">
                <a16:creationId xmlns:a16="http://schemas.microsoft.com/office/drawing/2014/main" id="{5F326E5B-56C6-43D5-96A2-5647F8FC949D}"/>
              </a:ext>
            </a:extLst>
          </p:cNvPr>
          <p:cNvSpPr>
            <a:spLocks noGrp="1"/>
          </p:cNvSpPr>
          <p:nvPr>
            <p:ph type="ftr" sz="quarter" idx="11"/>
          </p:nvPr>
        </p:nvSpPr>
        <p:spPr/>
        <p:txBody>
          <a:bodyPr/>
          <a:lstStyle/>
          <a:p>
            <a:r>
              <a:rPr lang="es-ES"/>
              <a:t>Foro virtual: Financiamiento verde incluyente GIZ</a:t>
            </a:r>
            <a:endParaRPr lang="en-US" dirty="0"/>
          </a:p>
        </p:txBody>
      </p:sp>
      <p:pic>
        <p:nvPicPr>
          <p:cNvPr id="15" name="Gráfico 14" descr="Engranaje único">
            <a:extLst>
              <a:ext uri="{FF2B5EF4-FFF2-40B4-BE49-F238E27FC236}">
                <a16:creationId xmlns:a16="http://schemas.microsoft.com/office/drawing/2014/main" id="{9B24305F-9822-4C14-B989-5FE3013E7F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2905" y="1705193"/>
            <a:ext cx="1552575" cy="1552575"/>
          </a:xfrm>
          <a:prstGeom prst="rect">
            <a:avLst/>
          </a:prstGeom>
        </p:spPr>
      </p:pic>
      <p:pic>
        <p:nvPicPr>
          <p:cNvPr id="17" name="Gráfico 16" descr="Engranaje único">
            <a:extLst>
              <a:ext uri="{FF2B5EF4-FFF2-40B4-BE49-F238E27FC236}">
                <a16:creationId xmlns:a16="http://schemas.microsoft.com/office/drawing/2014/main" id="{03F92B38-DE6F-4DD6-9FF3-62B6D5D47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0082" y="3644647"/>
            <a:ext cx="1552575" cy="1552575"/>
          </a:xfrm>
          <a:prstGeom prst="rect">
            <a:avLst/>
          </a:prstGeom>
        </p:spPr>
      </p:pic>
      <p:pic>
        <p:nvPicPr>
          <p:cNvPr id="19" name="Gráfico 18" descr="Engranaje único">
            <a:extLst>
              <a:ext uri="{FF2B5EF4-FFF2-40B4-BE49-F238E27FC236}">
                <a16:creationId xmlns:a16="http://schemas.microsoft.com/office/drawing/2014/main" id="{5CC7714B-C527-4A47-AECA-21DDB3ACF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2425" y="1681632"/>
            <a:ext cx="1552575" cy="1552575"/>
          </a:xfrm>
          <a:prstGeom prst="rect">
            <a:avLst/>
          </a:prstGeom>
        </p:spPr>
      </p:pic>
      <p:pic>
        <p:nvPicPr>
          <p:cNvPr id="21" name="Gráfico 20" descr="Engranaje único">
            <a:extLst>
              <a:ext uri="{FF2B5EF4-FFF2-40B4-BE49-F238E27FC236}">
                <a16:creationId xmlns:a16="http://schemas.microsoft.com/office/drawing/2014/main" id="{A0F282C2-366C-4EE3-A17C-005D60E3B3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1459" y="3583073"/>
            <a:ext cx="1552575" cy="1552575"/>
          </a:xfrm>
          <a:prstGeom prst="rect">
            <a:avLst/>
          </a:prstGeom>
        </p:spPr>
      </p:pic>
      <p:pic>
        <p:nvPicPr>
          <p:cNvPr id="25" name="Gráfico 24" descr="Engranajes">
            <a:extLst>
              <a:ext uri="{FF2B5EF4-FFF2-40B4-BE49-F238E27FC236}">
                <a16:creationId xmlns:a16="http://schemas.microsoft.com/office/drawing/2014/main" id="{471F10D6-ABC9-4D90-8517-B6C36BF6A1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79320" y="2664667"/>
            <a:ext cx="1247615" cy="1247615"/>
          </a:xfrm>
          <a:prstGeom prst="rect">
            <a:avLst/>
          </a:prstGeom>
        </p:spPr>
      </p:pic>
      <p:sp>
        <p:nvSpPr>
          <p:cNvPr id="27" name="Rectángulo 26">
            <a:extLst>
              <a:ext uri="{FF2B5EF4-FFF2-40B4-BE49-F238E27FC236}">
                <a16:creationId xmlns:a16="http://schemas.microsoft.com/office/drawing/2014/main" id="{832C9CF6-E345-43D4-B59A-49DF3F4FE970}"/>
              </a:ext>
            </a:extLst>
          </p:cNvPr>
          <p:cNvSpPr/>
          <p:nvPr/>
        </p:nvSpPr>
        <p:spPr>
          <a:xfrm>
            <a:off x="3575289" y="2178367"/>
            <a:ext cx="1802160" cy="1200329"/>
          </a:xfrm>
          <a:prstGeom prst="rect">
            <a:avLst/>
          </a:prstGeom>
        </p:spPr>
        <p:txBody>
          <a:bodyPr wrap="square">
            <a:spAutoFit/>
          </a:bodyPr>
          <a:lstStyle/>
          <a:p>
            <a:pPr algn="ctr"/>
            <a:r>
              <a:rPr lang="es-MX" dirty="0">
                <a:solidFill>
                  <a:srgbClr val="C00000"/>
                </a:solidFill>
                <a:latin typeface="+mj-lt"/>
                <a:ea typeface="+mj-ea"/>
                <a:cs typeface="+mj-cs"/>
              </a:rPr>
              <a:t>Bancos privados comerciales</a:t>
            </a:r>
          </a:p>
          <a:p>
            <a:pPr algn="ctr"/>
            <a:r>
              <a:rPr lang="es-MX" dirty="0">
                <a:latin typeface="+mj-lt"/>
                <a:ea typeface="+mj-ea"/>
                <a:cs typeface="+mj-cs"/>
              </a:rPr>
              <a:t>BBVA</a:t>
            </a:r>
          </a:p>
        </p:txBody>
      </p:sp>
      <p:sp>
        <p:nvSpPr>
          <p:cNvPr id="29" name="Rectángulo 28">
            <a:extLst>
              <a:ext uri="{FF2B5EF4-FFF2-40B4-BE49-F238E27FC236}">
                <a16:creationId xmlns:a16="http://schemas.microsoft.com/office/drawing/2014/main" id="{C1EE402A-F1DE-49DE-B2A9-4F72AFF04A0F}"/>
              </a:ext>
            </a:extLst>
          </p:cNvPr>
          <p:cNvSpPr/>
          <p:nvPr/>
        </p:nvSpPr>
        <p:spPr>
          <a:xfrm>
            <a:off x="5865121" y="3459644"/>
            <a:ext cx="1976277" cy="1754326"/>
          </a:xfrm>
          <a:prstGeom prst="rect">
            <a:avLst/>
          </a:prstGeom>
        </p:spPr>
        <p:txBody>
          <a:bodyPr wrap="square">
            <a:spAutoFit/>
          </a:bodyPr>
          <a:lstStyle/>
          <a:p>
            <a:pPr algn="ctr"/>
            <a:r>
              <a:rPr lang="es-MX" dirty="0">
                <a:solidFill>
                  <a:srgbClr val="C00000"/>
                </a:solidFill>
                <a:latin typeface="+mj-lt"/>
                <a:ea typeface="+mj-ea"/>
                <a:cs typeface="+mj-cs"/>
              </a:rPr>
              <a:t>Bancos de desarrollo</a:t>
            </a:r>
          </a:p>
          <a:p>
            <a:pPr algn="ctr"/>
            <a:r>
              <a:rPr lang="es-ES" sz="1800" dirty="0">
                <a:effectLst/>
                <a:latin typeface="Arial" panose="020B0604020202020204" pitchFamily="34" charset="0"/>
                <a:ea typeface="Times New Roman" panose="02020603050405020304" pitchFamily="18" charset="0"/>
              </a:rPr>
              <a:t>Banco Nacional de Comercio Exterior S.N.C. (</a:t>
            </a:r>
            <a:r>
              <a:rPr lang="es-MX" dirty="0">
                <a:latin typeface="+mj-lt"/>
                <a:ea typeface="+mj-ea"/>
                <a:cs typeface="+mj-cs"/>
              </a:rPr>
              <a:t>Bancomext)</a:t>
            </a:r>
          </a:p>
        </p:txBody>
      </p:sp>
      <p:sp>
        <p:nvSpPr>
          <p:cNvPr id="31" name="Rectángulo 30">
            <a:extLst>
              <a:ext uri="{FF2B5EF4-FFF2-40B4-BE49-F238E27FC236}">
                <a16:creationId xmlns:a16="http://schemas.microsoft.com/office/drawing/2014/main" id="{7453ABDE-07B7-41FF-A7B2-49ED08C1FD57}"/>
              </a:ext>
            </a:extLst>
          </p:cNvPr>
          <p:cNvSpPr/>
          <p:nvPr/>
        </p:nvSpPr>
        <p:spPr>
          <a:xfrm>
            <a:off x="8359609" y="2039868"/>
            <a:ext cx="1976277" cy="1477328"/>
          </a:xfrm>
          <a:prstGeom prst="rect">
            <a:avLst/>
          </a:prstGeom>
        </p:spPr>
        <p:txBody>
          <a:bodyPr wrap="square">
            <a:spAutoFit/>
          </a:bodyPr>
          <a:lstStyle/>
          <a:p>
            <a:pPr algn="ctr"/>
            <a:r>
              <a:rPr lang="es-MX" dirty="0">
                <a:solidFill>
                  <a:srgbClr val="C00000"/>
                </a:solidFill>
                <a:latin typeface="+mj-lt"/>
                <a:ea typeface="+mj-ea"/>
                <a:cs typeface="+mj-cs"/>
              </a:rPr>
              <a:t>Instituciones de tecnología financiera (Fintech)</a:t>
            </a:r>
          </a:p>
          <a:p>
            <a:pPr algn="ctr"/>
            <a:r>
              <a:rPr lang="es-ES" dirty="0">
                <a:latin typeface="Arial" panose="020B0604020202020204" pitchFamily="34" charset="0"/>
                <a:ea typeface="+mj-ea"/>
                <a:cs typeface="+mj-cs"/>
              </a:rPr>
              <a:t>Red Girasol</a:t>
            </a:r>
            <a:endParaRPr lang="es-MX" dirty="0">
              <a:latin typeface="+mj-lt"/>
              <a:ea typeface="+mj-ea"/>
              <a:cs typeface="+mj-cs"/>
            </a:endParaRPr>
          </a:p>
        </p:txBody>
      </p:sp>
      <p:sp>
        <p:nvSpPr>
          <p:cNvPr id="32" name="CuadroTexto 31">
            <a:extLst>
              <a:ext uri="{FF2B5EF4-FFF2-40B4-BE49-F238E27FC236}">
                <a16:creationId xmlns:a16="http://schemas.microsoft.com/office/drawing/2014/main" id="{55E8FA84-233D-4306-B8FE-3E1B8A19A143}"/>
              </a:ext>
            </a:extLst>
          </p:cNvPr>
          <p:cNvSpPr txBox="1"/>
          <p:nvPr/>
        </p:nvSpPr>
        <p:spPr>
          <a:xfrm>
            <a:off x="10884681" y="4027212"/>
            <a:ext cx="1190775" cy="1200329"/>
          </a:xfrm>
          <a:prstGeom prst="rect">
            <a:avLst/>
          </a:prstGeom>
          <a:noFill/>
        </p:spPr>
        <p:txBody>
          <a:bodyPr wrap="square" rtlCol="0">
            <a:spAutoFit/>
          </a:bodyPr>
          <a:lstStyle/>
          <a:p>
            <a:r>
              <a:rPr lang="es-MX" dirty="0"/>
              <a:t>ABM</a:t>
            </a:r>
          </a:p>
          <a:p>
            <a:r>
              <a:rPr lang="es-MX" dirty="0"/>
              <a:t>BID</a:t>
            </a:r>
          </a:p>
          <a:p>
            <a:r>
              <a:rPr lang="es-MX" dirty="0"/>
              <a:t>IFNB</a:t>
            </a:r>
          </a:p>
          <a:p>
            <a:r>
              <a:rPr lang="es-MX" dirty="0" err="1"/>
              <a:t>Sofomes</a:t>
            </a:r>
            <a:endParaRPr lang="es-MX" dirty="0"/>
          </a:p>
        </p:txBody>
      </p:sp>
      <p:sp>
        <p:nvSpPr>
          <p:cNvPr id="33" name="Marcador de número de diapositiva 7">
            <a:extLst>
              <a:ext uri="{FF2B5EF4-FFF2-40B4-BE49-F238E27FC236}">
                <a16:creationId xmlns:a16="http://schemas.microsoft.com/office/drawing/2014/main" id="{C08ACC2E-399D-42DD-974B-CE7F0747C863}"/>
              </a:ext>
            </a:extLst>
          </p:cNvPr>
          <p:cNvSpPr txBox="1">
            <a:spLocks/>
          </p:cNvSpPr>
          <p:nvPr/>
        </p:nvSpPr>
        <p:spPr>
          <a:xfrm>
            <a:off x="599756" y="6568511"/>
            <a:ext cx="742211" cy="123111"/>
          </a:xfrm>
          <a:prstGeom prst="rect">
            <a:avLst/>
          </a:prstGeom>
        </p:spPr>
        <p:txBody>
          <a:bodyPr wrap="square" anchor="ctr">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00000000-1234-1234-1234-123412341234}" type="slidenum">
              <a:rPr lang="es-MX" sz="800" smtClean="0"/>
              <a:pPr>
                <a:lnSpc>
                  <a:spcPct val="90000"/>
                </a:lnSpc>
                <a:spcAft>
                  <a:spcPts val="600"/>
                </a:spcAft>
              </a:pPr>
              <a:t>7</a:t>
            </a:fld>
            <a:endParaRPr lang="es-MX" sz="800"/>
          </a:p>
        </p:txBody>
      </p:sp>
    </p:spTree>
    <p:extLst>
      <p:ext uri="{BB962C8B-B14F-4D97-AF65-F5344CB8AC3E}">
        <p14:creationId xmlns:p14="http://schemas.microsoft.com/office/powerpoint/2010/main" val="31881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C3A4C-252D-45EB-A310-46EEBF577E32}"/>
              </a:ext>
            </a:extLst>
          </p:cNvPr>
          <p:cNvSpPr>
            <a:spLocks noGrp="1"/>
          </p:cNvSpPr>
          <p:nvPr>
            <p:ph type="title"/>
          </p:nvPr>
        </p:nvSpPr>
        <p:spPr>
          <a:xfrm>
            <a:off x="1114266" y="2717804"/>
            <a:ext cx="9963469" cy="1158871"/>
          </a:xfrm>
        </p:spPr>
        <p:txBody>
          <a:bodyPr/>
          <a:lstStyle/>
          <a:p>
            <a:r>
              <a:rPr lang="es-MX" dirty="0"/>
              <a:t>1) Cooperación con la SEDECO de la CDMX</a:t>
            </a:r>
          </a:p>
        </p:txBody>
      </p:sp>
      <p:sp>
        <p:nvSpPr>
          <p:cNvPr id="3" name="Marcador de fecha 2">
            <a:extLst>
              <a:ext uri="{FF2B5EF4-FFF2-40B4-BE49-F238E27FC236}">
                <a16:creationId xmlns:a16="http://schemas.microsoft.com/office/drawing/2014/main" id="{988E7C20-5B60-4BFD-87DA-A2DB1E17BE64}"/>
              </a:ext>
            </a:extLst>
          </p:cNvPr>
          <p:cNvSpPr>
            <a:spLocks noGrp="1"/>
          </p:cNvSpPr>
          <p:nvPr>
            <p:ph type="dt" idx="10"/>
          </p:nvPr>
        </p:nvSpPr>
        <p:spPr/>
        <p:txBody>
          <a:bodyPr/>
          <a:lstStyle/>
          <a:p>
            <a:r>
              <a:rPr lang="es-MX"/>
              <a:t>18.11.2020</a:t>
            </a:r>
          </a:p>
        </p:txBody>
      </p:sp>
      <p:sp>
        <p:nvSpPr>
          <p:cNvPr id="4" name="Marcador de pie de página 3">
            <a:extLst>
              <a:ext uri="{FF2B5EF4-FFF2-40B4-BE49-F238E27FC236}">
                <a16:creationId xmlns:a16="http://schemas.microsoft.com/office/drawing/2014/main" id="{CE92E94E-7F17-42B3-8A75-5869D0862149}"/>
              </a:ext>
            </a:extLst>
          </p:cNvPr>
          <p:cNvSpPr>
            <a:spLocks noGrp="1"/>
          </p:cNvSpPr>
          <p:nvPr>
            <p:ph type="ftr" idx="11"/>
          </p:nvPr>
        </p:nvSpPr>
        <p:spPr/>
        <p:txBody>
          <a:bodyPr/>
          <a:lstStyle/>
          <a:p>
            <a:r>
              <a:rPr lang="es-ES"/>
              <a:t>Foro virtual: Financiamiento verde incluyente GIZ</a:t>
            </a:r>
          </a:p>
        </p:txBody>
      </p:sp>
      <p:sp>
        <p:nvSpPr>
          <p:cNvPr id="5" name="Marcador de número de diapositiva 4">
            <a:extLst>
              <a:ext uri="{FF2B5EF4-FFF2-40B4-BE49-F238E27FC236}">
                <a16:creationId xmlns:a16="http://schemas.microsoft.com/office/drawing/2014/main" id="{614CD95B-543B-4F9C-A1F4-CA368AD308A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MX" smtClean="0"/>
              <a:t>8</a:t>
            </a:fld>
            <a:endParaRPr lang="es-MX"/>
          </a:p>
        </p:txBody>
      </p:sp>
    </p:spTree>
    <p:extLst>
      <p:ext uri="{BB962C8B-B14F-4D97-AF65-F5344CB8AC3E}">
        <p14:creationId xmlns:p14="http://schemas.microsoft.com/office/powerpoint/2010/main" val="25109779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B8EA0CAB-7CF3-48A5-ADCB-926822902E81}"/>
              </a:ext>
            </a:extLst>
          </p:cNvPr>
          <p:cNvSpPr>
            <a:spLocks noGrp="1"/>
          </p:cNvSpPr>
          <p:nvPr>
            <p:ph type="dt" sz="half" idx="10"/>
          </p:nvPr>
        </p:nvSpPr>
        <p:spPr/>
        <p:txBody>
          <a:bodyPr/>
          <a:lstStyle/>
          <a:p>
            <a:r>
              <a:rPr lang="es-MX"/>
              <a:t>18.11.2020</a:t>
            </a:r>
            <a:endParaRPr lang="de-DE" dirty="0"/>
          </a:p>
        </p:txBody>
      </p:sp>
      <p:sp>
        <p:nvSpPr>
          <p:cNvPr id="4" name="Marcador de pie de página 3">
            <a:extLst>
              <a:ext uri="{FF2B5EF4-FFF2-40B4-BE49-F238E27FC236}">
                <a16:creationId xmlns:a16="http://schemas.microsoft.com/office/drawing/2014/main" id="{BB07A183-C5FE-4551-8CA6-6A6968A3DFC5}"/>
              </a:ext>
            </a:extLst>
          </p:cNvPr>
          <p:cNvSpPr>
            <a:spLocks noGrp="1"/>
          </p:cNvSpPr>
          <p:nvPr>
            <p:ph type="ftr" sz="quarter" idx="11"/>
          </p:nvPr>
        </p:nvSpPr>
        <p:spPr/>
        <p:txBody>
          <a:bodyPr/>
          <a:lstStyle/>
          <a:p>
            <a:r>
              <a:rPr lang="es-ES"/>
              <a:t>Foro virtual: Financiamiento verde incluyente GIZ</a:t>
            </a:r>
            <a:endParaRPr lang="en-US" dirty="0"/>
          </a:p>
        </p:txBody>
      </p:sp>
      <p:sp>
        <p:nvSpPr>
          <p:cNvPr id="2" name="CuadroTexto 1">
            <a:extLst>
              <a:ext uri="{FF2B5EF4-FFF2-40B4-BE49-F238E27FC236}">
                <a16:creationId xmlns:a16="http://schemas.microsoft.com/office/drawing/2014/main" id="{F6A5CF35-C141-4940-B9BB-C51D4BD07359}"/>
              </a:ext>
            </a:extLst>
          </p:cNvPr>
          <p:cNvSpPr txBox="1"/>
          <p:nvPr/>
        </p:nvSpPr>
        <p:spPr>
          <a:xfrm>
            <a:off x="5410200" y="3088243"/>
            <a:ext cx="3876675" cy="369332"/>
          </a:xfrm>
          <a:prstGeom prst="rect">
            <a:avLst/>
          </a:prstGeom>
          <a:noFill/>
        </p:spPr>
        <p:txBody>
          <a:bodyPr wrap="square" rtlCol="0">
            <a:spAutoFit/>
          </a:bodyPr>
          <a:lstStyle/>
          <a:p>
            <a:r>
              <a:rPr lang="es-MX" dirty="0"/>
              <a:t>Video 1</a:t>
            </a:r>
          </a:p>
        </p:txBody>
      </p:sp>
    </p:spTree>
    <p:extLst>
      <p:ext uri="{BB962C8B-B14F-4D97-AF65-F5344CB8AC3E}">
        <p14:creationId xmlns:p14="http://schemas.microsoft.com/office/powerpoint/2010/main" val="3280615943"/>
      </p:ext>
    </p:extLst>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iz">
  <a:themeElements>
    <a:clrScheme name="Benutzerdefiniert 47">
      <a:dk1>
        <a:srgbClr val="000000"/>
      </a:dk1>
      <a:lt1>
        <a:srgbClr val="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F754FA02DCA72488A894E436BA3344B" ma:contentTypeVersion="11" ma:contentTypeDescription="Ein neues Dokument erstellen." ma:contentTypeScope="" ma:versionID="0efc2c418342ef060afc1a25c10638db">
  <xsd:schema xmlns:xsd="http://www.w3.org/2001/XMLSchema" xmlns:xs="http://www.w3.org/2001/XMLSchema" xmlns:p="http://schemas.microsoft.com/office/2006/metadata/properties" xmlns:ns2="3b4ddbec-3349-4c85-93f9-32bd5c8d2b43" xmlns:ns3="d48a697e-fd98-49a0-85bc-f2587ce56d60" targetNamespace="http://schemas.microsoft.com/office/2006/metadata/properties" ma:root="true" ma:fieldsID="c2f7f1351c444c64ae8a80d42ce05742" ns2:_="" ns3:_="">
    <xsd:import namespace="3b4ddbec-3349-4c85-93f9-32bd5c8d2b43"/>
    <xsd:import namespace="d48a697e-fd98-49a0-85bc-f2587ce56d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ddbec-3349-4c85-93f9-32bd5c8d2b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8a697e-fd98-49a0-85bc-f2587ce56d6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E05F24-4DE0-4059-A3AD-4BB7D61AFA06}"/>
</file>

<file path=customXml/itemProps2.xml><?xml version="1.0" encoding="utf-8"?>
<ds:datastoreItem xmlns:ds="http://schemas.openxmlformats.org/officeDocument/2006/customXml" ds:itemID="{27AC7C8D-0C22-4B73-A62D-C2A347E169EC}"/>
</file>

<file path=customXml/itemProps3.xml><?xml version="1.0" encoding="utf-8"?>
<ds:datastoreItem xmlns:ds="http://schemas.openxmlformats.org/officeDocument/2006/customXml" ds:itemID="{ED46D155-632A-45B2-8A58-B5E5FE4ADD2B}"/>
</file>

<file path=docProps/app.xml><?xml version="1.0" encoding="utf-8"?>
<Properties xmlns="http://schemas.openxmlformats.org/officeDocument/2006/extended-properties" xmlns:vt="http://schemas.openxmlformats.org/officeDocument/2006/docPropsVTypes">
  <TotalTime>234</TotalTime>
  <Words>1631</Words>
  <Application>Microsoft Office PowerPoint</Application>
  <PresentationFormat>Panorámica</PresentationFormat>
  <Paragraphs>254</Paragraphs>
  <Slides>24</Slides>
  <Notes>4</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24</vt:i4>
      </vt:variant>
    </vt:vector>
  </HeadingPairs>
  <TitlesOfParts>
    <vt:vector size="34" baseType="lpstr">
      <vt:lpstr>Yu Gothic UI Semibold</vt:lpstr>
      <vt:lpstr>Arial</vt:lpstr>
      <vt:lpstr>Calibri</vt:lpstr>
      <vt:lpstr>Calibri Light</vt:lpstr>
      <vt:lpstr>Montserrat</vt:lpstr>
      <vt:lpstr>Noto Sans Symbols</vt:lpstr>
      <vt:lpstr>Wingdings</vt:lpstr>
      <vt:lpstr>1_Tema de Office</vt:lpstr>
      <vt:lpstr>1_giz</vt:lpstr>
      <vt:lpstr>Diseño personalizado</vt:lpstr>
      <vt:lpstr>Presentación de PowerPoint</vt:lpstr>
      <vt:lpstr>Presentación de PowerPoint</vt:lpstr>
      <vt:lpstr>Presentación de PowerPoint</vt:lpstr>
      <vt:lpstr>Área de intervención 5: Generación distribuida</vt:lpstr>
      <vt:lpstr>Financiamiento a proyectos de generación solar distribuida (GSD) </vt:lpstr>
      <vt:lpstr>Presentación de PowerPoint</vt:lpstr>
      <vt:lpstr>Presentación de PowerPoint</vt:lpstr>
      <vt:lpstr>1) Cooperación con la SEDECO de la CDMX</vt:lpstr>
      <vt:lpstr>Presentación de PowerPoint</vt:lpstr>
      <vt:lpstr>1) Mecanismos de contratación y financiamiento de proyectos de generación solar distribuida en edificios de la administración pública</vt:lpstr>
      <vt:lpstr>Resultados de la cooperación:</vt:lpstr>
      <vt:lpstr>2) Cooperación con BBVA México</vt:lpstr>
      <vt:lpstr>Presentación de PowerPoint</vt:lpstr>
      <vt:lpstr>2) Fortalecimiento de capacidades en BBVA para un crédito para techos solares</vt:lpstr>
      <vt:lpstr>Resultados esperados a abril 2021</vt:lpstr>
      <vt:lpstr>3) Cooperación con Bancomext </vt:lpstr>
      <vt:lpstr>3) Acompañamiento a Bancomext para el financiamiento a la GD en modalidad cartera de proyectos</vt:lpstr>
      <vt:lpstr>Resultados esperados a febrero 2021</vt:lpstr>
      <vt:lpstr>4) GSD en micro-pymes vía crowdfunding</vt:lpstr>
      <vt:lpstr>4) Análisis de los casos y riesgos de financiamiento colectivo, crowdfunding, de proyectos solares distribuidos en el segmento de micro pymes en México</vt:lpstr>
      <vt:lpstr> Resultados esperados en febrero 2021 </vt:lpstr>
      <vt:lpstr>Potencial de cooperación</vt:lpstr>
      <vt:lpstr>¿Eres parte de una institución financiera y te interesa desarrollar un nuevo producto financiero sobre energía distribuida con energías renovables? </vt:lpstr>
      <vt:lpstr>¡Muchas gracias!  Contactos área de intervención 5: Generación distribuida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Rebollar Castelan, Diana Laura GIZ MX</dc:creator>
  <cp:lastModifiedBy>Rebollar Castelan, Diana Laura GIZ MX</cp:lastModifiedBy>
  <cp:revision>13</cp:revision>
  <dcterms:created xsi:type="dcterms:W3CDTF">2020-11-17T00:12:10Z</dcterms:created>
  <dcterms:modified xsi:type="dcterms:W3CDTF">2020-11-17T21:12:45Z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0x0101009F754FA02DCA72488A894E436BA3344B</vt:lpwstr>
  </property>
</Properties>
</file>