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56" r:id="rId5"/>
    <p:sldId id="272" r:id="rId6"/>
    <p:sldId id="258" r:id="rId7"/>
    <p:sldId id="265" r:id="rId8"/>
    <p:sldId id="273" r:id="rId9"/>
    <p:sldId id="266" r:id="rId10"/>
    <p:sldId id="260" r:id="rId11"/>
    <p:sldId id="271" r:id="rId12"/>
    <p:sldId id="274" r:id="rId13"/>
    <p:sldId id="275" r:id="rId14"/>
    <p:sldId id="267" r:id="rId15"/>
    <p:sldId id="268" r:id="rId16"/>
    <p:sldId id="261" r:id="rId17"/>
    <p:sldId id="278" r:id="rId18"/>
    <p:sldId id="277" r:id="rId19"/>
    <p:sldId id="270" r:id="rId20"/>
    <p:sldId id="276" r:id="rId21"/>
    <p:sldId id="279"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Quattrocento Sans" panose="020B05020500000200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kaJNEOwMkVdU8GB3exfCX+BjbO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o1, Gabriela Herandy GIZ MX" initials="NGHGM" lastIdx="5" clrIdx="0">
    <p:extLst>
      <p:ext uri="{19B8F6BF-5375-455C-9EA6-DF929625EA0E}">
        <p15:presenceInfo xmlns:p15="http://schemas.microsoft.com/office/powerpoint/2012/main" userId="S::gabriela.nino@giz.de::5f8595c5-50a4-487a-9cc5-f7b99074e2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6C9810-9E02-4DCC-996E-00F3E0C9C8AE}" v="68" dt="2020-10-29T00:18:02.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4"/>
  </p:normalViewPr>
  <p:slideViewPr>
    <p:cSldViewPr snapToGrid="0">
      <p:cViewPr varScale="1">
        <p:scale>
          <a:sx n="94" d="100"/>
          <a:sy n="94" d="100"/>
        </p:scale>
        <p:origin x="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28T16:06:12.390" idx="2">
    <p:pos x="7378" y="803"/>
    <p:text>revisar</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6066c64bd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a6066c64bd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ga6066c64bd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8.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ítulo color">
  <p:cSld name="Título color">
    <p:spTree>
      <p:nvGrpSpPr>
        <p:cNvPr id="1" name="Shape 19"/>
        <p:cNvGrpSpPr/>
        <p:nvPr/>
      </p:nvGrpSpPr>
      <p:grpSpPr>
        <a:xfrm>
          <a:off x="0" y="0"/>
          <a:ext cx="0" cy="0"/>
          <a:chOff x="0" y="0"/>
          <a:chExt cx="0" cy="0"/>
        </a:xfrm>
      </p:grpSpPr>
      <p:pic>
        <p:nvPicPr>
          <p:cNvPr id="20" name="Google Shape;20;p24" descr="Ein Bild, das Kette enthält.&#10;&#10;Automatisch generierte Beschreibung"/>
          <p:cNvPicPr preferRelativeResize="0"/>
          <p:nvPr/>
        </p:nvPicPr>
        <p:blipFill rotWithShape="1">
          <a:blip r:embed="rId2">
            <a:alphaModFix/>
          </a:blip>
          <a:srcRect t="233" b="26747"/>
          <a:stretch/>
        </p:blipFill>
        <p:spPr>
          <a:xfrm>
            <a:off x="164181" y="165101"/>
            <a:ext cx="11858487" cy="4721860"/>
          </a:xfrm>
          <a:prstGeom prst="rect">
            <a:avLst/>
          </a:prstGeom>
          <a:noFill/>
          <a:ln>
            <a:noFill/>
          </a:ln>
        </p:spPr>
      </p:pic>
      <p:pic>
        <p:nvPicPr>
          <p:cNvPr id="21" name="Google Shape;21;p24" descr="Ein Bild, das Säge enthält.&#10;&#10;Automatisch generierte Beschreibung"/>
          <p:cNvPicPr preferRelativeResize="0"/>
          <p:nvPr/>
        </p:nvPicPr>
        <p:blipFill rotWithShape="1">
          <a:blip r:embed="rId3">
            <a:alphaModFix/>
          </a:blip>
          <a:srcRect/>
          <a:stretch/>
        </p:blipFill>
        <p:spPr>
          <a:xfrm>
            <a:off x="164180" y="846875"/>
            <a:ext cx="11860800" cy="4040085"/>
          </a:xfrm>
          <a:prstGeom prst="rect">
            <a:avLst/>
          </a:prstGeom>
          <a:noFill/>
          <a:ln>
            <a:noFill/>
          </a:ln>
        </p:spPr>
      </p:pic>
      <p:sp>
        <p:nvSpPr>
          <p:cNvPr id="22" name="Google Shape;22;p24"/>
          <p:cNvSpPr txBox="1">
            <a:spLocks noGrp="1"/>
          </p:cNvSpPr>
          <p:nvPr>
            <p:ph type="title"/>
          </p:nvPr>
        </p:nvSpPr>
        <p:spPr>
          <a:xfrm>
            <a:off x="933131" y="2542198"/>
            <a:ext cx="10628948" cy="960263"/>
          </a:xfrm>
          <a:prstGeom prst="rect">
            <a:avLst/>
          </a:prstGeom>
          <a:noFill/>
          <a:ln>
            <a:noFill/>
          </a:ln>
        </p:spPr>
        <p:txBody>
          <a:bodyPr spcFirstLastPara="1" wrap="square" lIns="0" tIns="0" rIns="72000" bIns="0" anchor="b" anchorCtr="0">
            <a:sp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933131" y="3700611"/>
            <a:ext cx="10627783" cy="789960"/>
          </a:xfrm>
          <a:prstGeom prst="rect">
            <a:avLst/>
          </a:prstGeom>
          <a:noFill/>
          <a:ln>
            <a:noFill/>
          </a:ln>
        </p:spPr>
        <p:txBody>
          <a:bodyPr spcFirstLastPara="1" wrap="square" lIns="0" tIns="0" rIns="72000" bIns="0" anchor="t" anchorCtr="0">
            <a:spAutoFit/>
          </a:bodyPr>
          <a:lstStyle>
            <a:lvl1pPr marL="457200" lvl="0" indent="-228600" algn="l">
              <a:lnSpc>
                <a:spcPct val="95000"/>
              </a:lnSpc>
              <a:spcBef>
                <a:spcPts val="160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24"/>
          <p:cNvPicPr preferRelativeResize="0"/>
          <p:nvPr/>
        </p:nvPicPr>
        <p:blipFill rotWithShape="1">
          <a:blip r:embed="rId4">
            <a:alphaModFix/>
          </a:blip>
          <a:srcRect/>
          <a:stretch/>
        </p:blipFill>
        <p:spPr>
          <a:xfrm>
            <a:off x="916199" y="5422244"/>
            <a:ext cx="3081728" cy="850557"/>
          </a:xfrm>
          <a:prstGeom prst="rect">
            <a:avLst/>
          </a:prstGeom>
          <a:noFill/>
          <a:ln>
            <a:noFill/>
          </a:ln>
        </p:spPr>
      </p:pic>
      <p:sp>
        <p:nvSpPr>
          <p:cNvPr id="25" name="Google Shape;25;p24"/>
          <p:cNvSpPr/>
          <p:nvPr/>
        </p:nvSpPr>
        <p:spPr>
          <a:xfrm>
            <a:off x="7158790" y="4886960"/>
            <a:ext cx="4863877" cy="297123"/>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b="0" i="0" u="none" strike="noStrike" cap="none">
              <a:solidFill>
                <a:schemeClr val="dk2"/>
              </a:solidFill>
              <a:latin typeface="Arial"/>
              <a:ea typeface="Arial"/>
              <a:cs typeface="Arial"/>
              <a:sym typeface="Aria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ermediate slide, b/w visual">
  <p:cSld name="Intermediate slide, b/w visual">
    <p:spTree>
      <p:nvGrpSpPr>
        <p:cNvPr id="1" name="Shape 134"/>
        <p:cNvGrpSpPr/>
        <p:nvPr/>
      </p:nvGrpSpPr>
      <p:grpSpPr>
        <a:xfrm>
          <a:off x="0" y="0"/>
          <a:ext cx="0" cy="0"/>
          <a:chOff x="0" y="0"/>
          <a:chExt cx="0" cy="0"/>
        </a:xfrm>
      </p:grpSpPr>
      <p:pic>
        <p:nvPicPr>
          <p:cNvPr id="135" name="Google Shape;135;p34"/>
          <p:cNvPicPr preferRelativeResize="0"/>
          <p:nvPr/>
        </p:nvPicPr>
        <p:blipFill rotWithShape="1">
          <a:blip r:embed="rId2">
            <a:alphaModFix/>
          </a:blip>
          <a:srcRect t="233" b="7465"/>
          <a:stretch/>
        </p:blipFill>
        <p:spPr>
          <a:xfrm>
            <a:off x="164181" y="165100"/>
            <a:ext cx="11858487" cy="5968659"/>
          </a:xfrm>
          <a:prstGeom prst="rect">
            <a:avLst/>
          </a:prstGeom>
          <a:noFill/>
          <a:ln>
            <a:noFill/>
          </a:ln>
        </p:spPr>
      </p:pic>
      <p:sp>
        <p:nvSpPr>
          <p:cNvPr id="136" name="Google Shape;136;p34"/>
          <p:cNvSpPr/>
          <p:nvPr/>
        </p:nvSpPr>
        <p:spPr>
          <a:xfrm>
            <a:off x="164181" y="165100"/>
            <a:ext cx="11858487" cy="5968659"/>
          </a:xfrm>
          <a:prstGeom prst="rect">
            <a:avLst/>
          </a:prstGeom>
          <a:solidFill>
            <a:schemeClr val="lt1">
              <a:alpha val="69803"/>
            </a:schemeClr>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7" name="Google Shape;137;p34"/>
          <p:cNvSpPr txBox="1">
            <a:spLocks noGrp="1"/>
          </p:cNvSpPr>
          <p:nvPr>
            <p:ph type="title"/>
          </p:nvPr>
        </p:nvSpPr>
        <p:spPr>
          <a:xfrm>
            <a:off x="1114266" y="2717804"/>
            <a:ext cx="9963469" cy="545727"/>
          </a:xfrm>
          <a:prstGeom prst="rect">
            <a:avLst/>
          </a:prstGeom>
          <a:noFill/>
          <a:ln>
            <a:noFill/>
          </a:ln>
        </p:spPr>
        <p:txBody>
          <a:bodyPr spcFirstLastPara="1" wrap="square" lIns="0" tIns="0" rIns="72000" bIns="0" anchor="ctr" anchorCtr="0">
            <a:spAutoFit/>
          </a:bodyPr>
          <a:lstStyle>
            <a:lvl1pPr lvl="0" algn="ctr">
              <a:lnSpc>
                <a:spcPct val="95000"/>
              </a:lnSpc>
              <a:spcBef>
                <a:spcPts val="1600"/>
              </a:spcBef>
              <a:spcAft>
                <a:spcPts val="0"/>
              </a:spcAft>
              <a:buClr>
                <a:schemeClr val="dk1"/>
              </a:buClr>
              <a:buSzPts val="3467"/>
              <a:buFont typeface="Arial"/>
              <a:buNone/>
              <a:defRPr sz="3466"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4"/>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4"/>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4"/>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 intermedia en blanco">
  <p:cSld name="Diap. intermedia en blanco">
    <p:spTree>
      <p:nvGrpSpPr>
        <p:cNvPr id="1" name="Shape 141"/>
        <p:cNvGrpSpPr/>
        <p:nvPr/>
      </p:nvGrpSpPr>
      <p:grpSpPr>
        <a:xfrm>
          <a:off x="0" y="0"/>
          <a:ext cx="0" cy="0"/>
          <a:chOff x="0" y="0"/>
          <a:chExt cx="0" cy="0"/>
        </a:xfrm>
      </p:grpSpPr>
      <p:sp>
        <p:nvSpPr>
          <p:cNvPr id="142" name="Google Shape;142;p35"/>
          <p:cNvSpPr txBox="1">
            <a:spLocks noGrp="1"/>
          </p:cNvSpPr>
          <p:nvPr>
            <p:ph type="title"/>
          </p:nvPr>
        </p:nvSpPr>
        <p:spPr>
          <a:xfrm>
            <a:off x="1114266" y="2717804"/>
            <a:ext cx="9963469" cy="545727"/>
          </a:xfrm>
          <a:prstGeom prst="rect">
            <a:avLst/>
          </a:prstGeom>
          <a:noFill/>
          <a:ln>
            <a:noFill/>
          </a:ln>
        </p:spPr>
        <p:txBody>
          <a:bodyPr spcFirstLastPara="1" wrap="square" lIns="0" tIns="0" rIns="72000" bIns="0" anchor="ctr" anchorCtr="0">
            <a:spAutoFit/>
          </a:bodyPr>
          <a:lstStyle>
            <a:lvl1pPr lvl="0" algn="ctr">
              <a:lnSpc>
                <a:spcPct val="95000"/>
              </a:lnSpc>
              <a:spcBef>
                <a:spcPts val="1600"/>
              </a:spcBef>
              <a:spcAft>
                <a:spcPts val="0"/>
              </a:spcAft>
              <a:buClr>
                <a:schemeClr val="dk1"/>
              </a:buClr>
              <a:buSzPts val="3467"/>
              <a:buFont typeface="Arial"/>
              <a:buNone/>
              <a:defRPr sz="3466"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35"/>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5"/>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5"/>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 intermedia en blanco (altern.)">
  <p:cSld name="Diap. intermedia en blanco (altern.)">
    <p:spTree>
      <p:nvGrpSpPr>
        <p:cNvPr id="1" name="Shape 146"/>
        <p:cNvGrpSpPr/>
        <p:nvPr/>
      </p:nvGrpSpPr>
      <p:grpSpPr>
        <a:xfrm>
          <a:off x="0" y="0"/>
          <a:ext cx="0" cy="0"/>
          <a:chOff x="0" y="0"/>
          <a:chExt cx="0" cy="0"/>
        </a:xfrm>
      </p:grpSpPr>
      <p:sp>
        <p:nvSpPr>
          <p:cNvPr id="147" name="Google Shape;147;p36"/>
          <p:cNvSpPr txBox="1">
            <a:spLocks noGrp="1"/>
          </p:cNvSpPr>
          <p:nvPr>
            <p:ph type="title"/>
          </p:nvPr>
        </p:nvSpPr>
        <p:spPr>
          <a:xfrm>
            <a:off x="1114266" y="2717804"/>
            <a:ext cx="9963469" cy="545727"/>
          </a:xfrm>
          <a:prstGeom prst="rect">
            <a:avLst/>
          </a:prstGeom>
          <a:noFill/>
          <a:ln>
            <a:noFill/>
          </a:ln>
        </p:spPr>
        <p:txBody>
          <a:bodyPr spcFirstLastPara="1" wrap="square" lIns="0" tIns="0" rIns="72000" bIns="0" anchor="ctr" anchorCtr="0">
            <a:spAutoFit/>
          </a:bodyPr>
          <a:lstStyle>
            <a:lvl1pPr lvl="0" algn="ctr">
              <a:lnSpc>
                <a:spcPct val="95000"/>
              </a:lnSpc>
              <a:spcBef>
                <a:spcPts val="1600"/>
              </a:spcBef>
              <a:spcAft>
                <a:spcPts val="0"/>
              </a:spcAft>
              <a:buClr>
                <a:schemeClr val="dk1"/>
              </a:buClr>
              <a:buSzPts val="3467"/>
              <a:buFont typeface="Arial"/>
              <a:buNone/>
              <a:defRPr sz="3466"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8" name="Google Shape;148;p36"/>
          <p:cNvGrpSpPr/>
          <p:nvPr/>
        </p:nvGrpSpPr>
        <p:grpSpPr>
          <a:xfrm rot="10800000" flipH="1">
            <a:off x="164179" y="4525210"/>
            <a:ext cx="6050711" cy="1608548"/>
            <a:chOff x="4846637" y="119557"/>
            <a:chExt cx="3783013" cy="1005693"/>
          </a:xfrm>
        </p:grpSpPr>
        <p:sp>
          <p:nvSpPr>
            <p:cNvPr id="149" name="Google Shape;149;p36"/>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3" r="-2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0" name="Google Shape;150;p36"/>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1" name="Google Shape;151;p36"/>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2" name="Google Shape;152;p36"/>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3" name="Google Shape;153;p36"/>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54" name="Google Shape;154;p36"/>
          <p:cNvGrpSpPr/>
          <p:nvPr/>
        </p:nvGrpSpPr>
        <p:grpSpPr>
          <a:xfrm flipH="1">
            <a:off x="8934717" y="165100"/>
            <a:ext cx="3087951" cy="820915"/>
            <a:chOff x="4846637" y="119557"/>
            <a:chExt cx="3783013" cy="1005693"/>
          </a:xfrm>
        </p:grpSpPr>
        <p:sp>
          <p:nvSpPr>
            <p:cNvPr id="155" name="Google Shape;155;p36"/>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3" r="-2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6" name="Google Shape;156;p36"/>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7" name="Google Shape;157;p36"/>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8" name="Google Shape;158;p36"/>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9" name="Google Shape;159;p36"/>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sp>
        <p:nvSpPr>
          <p:cNvPr id="160" name="Google Shape;160;p36"/>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6"/>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6"/>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 intermedia foto">
  <p:cSld name="Diap. intermedia foto">
    <p:spTree>
      <p:nvGrpSpPr>
        <p:cNvPr id="1" name="Shape 163"/>
        <p:cNvGrpSpPr/>
        <p:nvPr/>
      </p:nvGrpSpPr>
      <p:grpSpPr>
        <a:xfrm>
          <a:off x="0" y="0"/>
          <a:ext cx="0" cy="0"/>
          <a:chOff x="0" y="0"/>
          <a:chExt cx="0" cy="0"/>
        </a:xfrm>
      </p:grpSpPr>
      <p:cxnSp>
        <p:nvCxnSpPr>
          <p:cNvPr id="164" name="Google Shape;164;p37"/>
          <p:cNvCxnSpPr/>
          <p:nvPr/>
        </p:nvCxnSpPr>
        <p:spPr>
          <a:xfrm>
            <a:off x="6070600" y="1244600"/>
            <a:ext cx="0" cy="914400"/>
          </a:xfrm>
          <a:prstGeom prst="straightConnector1">
            <a:avLst/>
          </a:prstGeom>
          <a:noFill/>
          <a:ln w="12700" cap="flat" cmpd="sng">
            <a:solidFill>
              <a:schemeClr val="accent1"/>
            </a:solidFill>
            <a:prstDash val="dash"/>
            <a:miter lim="800000"/>
            <a:headEnd type="none" w="sm" len="sm"/>
            <a:tailEnd type="triangle" w="lg" len="lg"/>
          </a:ln>
        </p:spPr>
      </p:cxnSp>
      <p:sp>
        <p:nvSpPr>
          <p:cNvPr id="165" name="Google Shape;165;p37"/>
          <p:cNvSpPr/>
          <p:nvPr/>
        </p:nvSpPr>
        <p:spPr>
          <a:xfrm>
            <a:off x="5101390" y="170887"/>
            <a:ext cx="1968500" cy="6740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1. Haga clic en este símbolo para añadir una nueva fotografía.</a:t>
            </a:r>
            <a:endParaRPr/>
          </a:p>
        </p:txBody>
      </p:sp>
      <p:sp>
        <p:nvSpPr>
          <p:cNvPr id="166" name="Google Shape;166;p37"/>
          <p:cNvSpPr/>
          <p:nvPr/>
        </p:nvSpPr>
        <p:spPr>
          <a:xfrm>
            <a:off x="7259623" y="170887"/>
            <a:ext cx="1968500" cy="6740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2. Para restablecer </a:t>
            </a:r>
            <a:br>
              <a:rPr lang="es-MX" sz="1400" b="0" i="0" u="none" strike="noStrike" cap="none">
                <a:solidFill>
                  <a:srgbClr val="000000"/>
                </a:solidFill>
                <a:latin typeface="Arial"/>
                <a:ea typeface="Arial"/>
                <a:cs typeface="Arial"/>
                <a:sym typeface="Arial"/>
              </a:rPr>
            </a:br>
            <a:r>
              <a:rPr lang="es-MX" sz="1400" b="0" i="0" u="none" strike="noStrike" cap="none">
                <a:solidFill>
                  <a:srgbClr val="000000"/>
                </a:solidFill>
                <a:latin typeface="Arial"/>
                <a:ea typeface="Arial"/>
                <a:cs typeface="Arial"/>
                <a:sym typeface="Arial"/>
              </a:rPr>
              <a:t>el diseño de la diapositiva:</a:t>
            </a:r>
            <a:endParaRPr/>
          </a:p>
        </p:txBody>
      </p:sp>
      <p:sp>
        <p:nvSpPr>
          <p:cNvPr id="167" name="Google Shape;167;p37"/>
          <p:cNvSpPr/>
          <p:nvPr/>
        </p:nvSpPr>
        <p:spPr>
          <a:xfrm>
            <a:off x="9618988" y="170887"/>
            <a:ext cx="2695785" cy="86793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3. En caso necesario, escoja una parte de la fotografía mediante “Recortar”.</a:t>
            </a:r>
            <a:br>
              <a:rPr lang="es-MX" sz="1400" b="0" i="0" u="none" strike="noStrike" cap="none">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68" name="Google Shape;168;p37"/>
          <p:cNvSpPr txBox="1"/>
          <p:nvPr/>
        </p:nvSpPr>
        <p:spPr>
          <a:xfrm>
            <a:off x="-6054602" y="237067"/>
            <a:ext cx="5973110" cy="1200329"/>
          </a:xfrm>
          <a:prstGeom prst="rect">
            <a:avLst/>
          </a:prstGeom>
          <a:noFill/>
          <a:ln>
            <a:noFill/>
          </a:ln>
        </p:spPr>
        <p:txBody>
          <a:bodyPr spcFirstLastPara="1" wrap="square" lIns="91425" tIns="45700" rIns="91425" bIns="45700" anchor="t" anchorCtr="0">
            <a:spAutoFit/>
          </a:bodyPr>
          <a:lstStyle/>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Haga clic en la imagen que figura sobre la diapositiva.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Elimine la imagen mediante la tecla “Supr”.</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 Haga clic en el pequeño símbolo situado en el centro de la página.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Seleccione una fotografía.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“Inicio/Restablecer” para restablecer el diseño de la diapositiva.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En caso necesario, escoja una parte de la fotografía mediante “Formato/Recortar”.</a:t>
            </a:r>
            <a:endParaRPr/>
          </a:p>
        </p:txBody>
      </p:sp>
      <p:sp>
        <p:nvSpPr>
          <p:cNvPr id="169" name="Google Shape;169;p37"/>
          <p:cNvSpPr/>
          <p:nvPr/>
        </p:nvSpPr>
        <p:spPr>
          <a:xfrm rot="5400000">
            <a:off x="-222463" y="562187"/>
            <a:ext cx="281941" cy="60960"/>
          </a:xfrm>
          <a:prstGeom prst="triangl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170" name="Google Shape;170;p37" descr="Ein Bild, das Screenshot enthält.&#10;&#10;Automatisch generierte Beschreibung"/>
          <p:cNvPicPr preferRelativeResize="0"/>
          <p:nvPr/>
        </p:nvPicPr>
        <p:blipFill rotWithShape="1">
          <a:blip r:embed="rId2">
            <a:alphaModFix/>
          </a:blip>
          <a:srcRect l="27949" t="24404" r="52761"/>
          <a:stretch/>
        </p:blipFill>
        <p:spPr>
          <a:xfrm>
            <a:off x="9923387" y="1195292"/>
            <a:ext cx="569320" cy="650189"/>
          </a:xfrm>
          <a:prstGeom prst="rect">
            <a:avLst/>
          </a:prstGeom>
          <a:noFill/>
          <a:ln>
            <a:noFill/>
          </a:ln>
        </p:spPr>
      </p:pic>
      <p:pic>
        <p:nvPicPr>
          <p:cNvPr id="171" name="Google Shape;171;p37" descr="Ein Bild, das Screenshot enthält.&#10;&#10;Automatisch generierte Beschreibung"/>
          <p:cNvPicPr preferRelativeResize="0"/>
          <p:nvPr/>
        </p:nvPicPr>
        <p:blipFill rotWithShape="1">
          <a:blip r:embed="rId3">
            <a:alphaModFix/>
          </a:blip>
          <a:srcRect/>
          <a:stretch/>
        </p:blipFill>
        <p:spPr>
          <a:xfrm>
            <a:off x="7396599" y="1034676"/>
            <a:ext cx="2117468" cy="866995"/>
          </a:xfrm>
          <a:prstGeom prst="rect">
            <a:avLst/>
          </a:prstGeom>
          <a:noFill/>
          <a:ln>
            <a:noFill/>
          </a:ln>
        </p:spPr>
      </p:pic>
      <p:sp>
        <p:nvSpPr>
          <p:cNvPr id="172" name="Google Shape;172;p37"/>
          <p:cNvSpPr/>
          <p:nvPr/>
        </p:nvSpPr>
        <p:spPr>
          <a:xfrm>
            <a:off x="8723335" y="1492653"/>
            <a:ext cx="748399" cy="239948"/>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73" name="Google Shape;173;p37"/>
          <p:cNvSpPr/>
          <p:nvPr/>
        </p:nvSpPr>
        <p:spPr>
          <a:xfrm>
            <a:off x="9976555" y="1279678"/>
            <a:ext cx="446293" cy="450849"/>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74" name="Google Shape;174;p37"/>
          <p:cNvSpPr>
            <a:spLocks noGrp="1"/>
          </p:cNvSpPr>
          <p:nvPr>
            <p:ph type="pic" idx="2"/>
          </p:nvPr>
        </p:nvSpPr>
        <p:spPr>
          <a:xfrm>
            <a:off x="164181" y="165100"/>
            <a:ext cx="11858487" cy="5968659"/>
          </a:xfrm>
          <a:prstGeom prst="rect">
            <a:avLst/>
          </a:prstGeom>
          <a:noFill/>
          <a:ln>
            <a:noFill/>
          </a:ln>
        </p:spPr>
        <p:txBody>
          <a:bodyPr spcFirstLastPara="1" wrap="square" lIns="0" tIns="720000" rIns="0" bIns="0" anchor="t" anchorCtr="0">
            <a:noAutofit/>
          </a:bodyPr>
          <a:lstStyle>
            <a:lvl1pPr marR="0" lvl="0" algn="ctr" rtl="0">
              <a:lnSpc>
                <a:spcPct val="90000"/>
              </a:lnSpc>
              <a:spcBef>
                <a:spcPts val="0"/>
              </a:spcBef>
              <a:spcAft>
                <a:spcPts val="0"/>
              </a:spcAft>
              <a:buClr>
                <a:schemeClr val="accent1"/>
              </a:buClr>
              <a:buSzPts val="667"/>
              <a:buFont typeface="Arial"/>
              <a:buNone/>
              <a:defRPr sz="667" b="0" i="0" u="none" strike="noStrike" cap="none">
                <a:solidFill>
                  <a:schemeClr val="accent1"/>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5" name="Google Shape;175;p37"/>
          <p:cNvSpPr txBox="1">
            <a:spLocks noGrp="1"/>
          </p:cNvSpPr>
          <p:nvPr>
            <p:ph type="title"/>
          </p:nvPr>
        </p:nvSpPr>
        <p:spPr>
          <a:xfrm>
            <a:off x="164181" y="2093674"/>
            <a:ext cx="11858487" cy="4040085"/>
          </a:xfrm>
          <a:prstGeom prst="rect">
            <a:avLst/>
          </a:prstGeom>
          <a:blipFill rotWithShape="1">
            <a:blip r:embed="rId4">
              <a:alphaModFix amt="80000"/>
            </a:blip>
            <a:stretch>
              <a:fillRect l="-9" r="-8"/>
            </a:stretch>
          </a:blipFill>
          <a:ln>
            <a:noFill/>
          </a:ln>
        </p:spPr>
        <p:txBody>
          <a:bodyPr spcFirstLastPara="1" wrap="square" lIns="900000" tIns="0" rIns="72000" bIns="684000" anchor="b" anchorCtr="0">
            <a:noAutofit/>
          </a:bodyPr>
          <a:lstStyle>
            <a:lvl1pPr lvl="0" algn="l">
              <a:lnSpc>
                <a:spcPct val="90000"/>
              </a:lnSpc>
              <a:spcBef>
                <a:spcPts val="0"/>
              </a:spcBef>
              <a:spcAft>
                <a:spcPts val="0"/>
              </a:spcAft>
              <a:buClr>
                <a:schemeClr val="dk1"/>
              </a:buClr>
              <a:buSzPts val="3467"/>
              <a:buFont typeface="Arial"/>
              <a:buNone/>
              <a:defRPr sz="3466"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6" name="Google Shape;176;p37" descr="Ein Bild, das Wand, Gebäude enthält.&#10;&#10;Automatisch generierte Beschreibung"/>
          <p:cNvPicPr preferRelativeResize="0"/>
          <p:nvPr/>
        </p:nvPicPr>
        <p:blipFill rotWithShape="1">
          <a:blip r:embed="rId5">
            <a:alphaModFix/>
          </a:blip>
          <a:srcRect/>
          <a:stretch/>
        </p:blipFill>
        <p:spPr>
          <a:xfrm>
            <a:off x="9996030" y="1966807"/>
            <a:ext cx="1662545" cy="1147156"/>
          </a:xfrm>
          <a:prstGeom prst="rect">
            <a:avLst/>
          </a:prstGeom>
          <a:noFill/>
          <a:ln>
            <a:noFill/>
          </a:ln>
        </p:spPr>
      </p:pic>
      <p:sp>
        <p:nvSpPr>
          <p:cNvPr id="177" name="Google Shape;177;p37"/>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37"/>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37"/>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 texto estándar">
  <p:cSld name="Diap. texto estándar">
    <p:spTree>
      <p:nvGrpSpPr>
        <p:cNvPr id="1" name="Shape 180"/>
        <p:cNvGrpSpPr/>
        <p:nvPr/>
      </p:nvGrpSpPr>
      <p:grpSpPr>
        <a:xfrm>
          <a:off x="0" y="0"/>
          <a:ext cx="0" cy="0"/>
          <a:chOff x="0" y="0"/>
          <a:chExt cx="0" cy="0"/>
        </a:xfrm>
      </p:grpSpPr>
      <p:sp>
        <p:nvSpPr>
          <p:cNvPr id="181" name="Google Shape;181;p38"/>
          <p:cNvSpPr txBox="1">
            <a:spLocks noGrp="1"/>
          </p:cNvSpPr>
          <p:nvPr>
            <p:ph type="body" idx="1"/>
          </p:nvPr>
        </p:nvSpPr>
        <p:spPr>
          <a:xfrm>
            <a:off x="599757" y="1361293"/>
            <a:ext cx="9563579" cy="466062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38"/>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38"/>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8"/>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38"/>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 texto estándar subtítulo">
  <p:cSld name="Diap. texto estándar subtítulo">
    <p:spTree>
      <p:nvGrpSpPr>
        <p:cNvPr id="1" name="Shape 186"/>
        <p:cNvGrpSpPr/>
        <p:nvPr/>
      </p:nvGrpSpPr>
      <p:grpSpPr>
        <a:xfrm>
          <a:off x="0" y="0"/>
          <a:ext cx="0" cy="0"/>
          <a:chOff x="0" y="0"/>
          <a:chExt cx="0" cy="0"/>
        </a:xfrm>
      </p:grpSpPr>
      <p:sp>
        <p:nvSpPr>
          <p:cNvPr id="187" name="Google Shape;187;p39"/>
          <p:cNvSpPr txBox="1">
            <a:spLocks noGrp="1"/>
          </p:cNvSpPr>
          <p:nvPr>
            <p:ph type="title"/>
          </p:nvPr>
        </p:nvSpPr>
        <p:spPr>
          <a:xfrm>
            <a:off x="599755" y="352037"/>
            <a:ext cx="11422911" cy="360753"/>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39"/>
          <p:cNvSpPr txBox="1">
            <a:spLocks noGrp="1"/>
          </p:cNvSpPr>
          <p:nvPr>
            <p:ph type="body" idx="1"/>
          </p:nvPr>
        </p:nvSpPr>
        <p:spPr>
          <a:xfrm>
            <a:off x="599018" y="774701"/>
            <a:ext cx="11423649" cy="501651"/>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867"/>
              <a:buNone/>
              <a:defRPr sz="1867" b="0" cap="none">
                <a:latin typeface="Arial"/>
                <a:ea typeface="Arial"/>
                <a:cs typeface="Arial"/>
                <a:sym typeface="Arial"/>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39"/>
          <p:cNvSpPr txBox="1">
            <a:spLocks noGrp="1"/>
          </p:cNvSpPr>
          <p:nvPr>
            <p:ph type="body" idx="2"/>
          </p:nvPr>
        </p:nvSpPr>
        <p:spPr>
          <a:xfrm>
            <a:off x="599757" y="1361293"/>
            <a:ext cx="9563577" cy="466062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9"/>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9"/>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9"/>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ap. texto estándar (altern.)">
  <p:cSld name="Diap. texto estándar (altern.)">
    <p:spTree>
      <p:nvGrpSpPr>
        <p:cNvPr id="1" name="Shape 193"/>
        <p:cNvGrpSpPr/>
        <p:nvPr/>
      </p:nvGrpSpPr>
      <p:grpSpPr>
        <a:xfrm>
          <a:off x="0" y="0"/>
          <a:ext cx="0" cy="0"/>
          <a:chOff x="0" y="0"/>
          <a:chExt cx="0" cy="0"/>
        </a:xfrm>
      </p:grpSpPr>
      <p:sp>
        <p:nvSpPr>
          <p:cNvPr id="194" name="Google Shape;194;p40"/>
          <p:cNvSpPr txBox="1">
            <a:spLocks noGrp="1"/>
          </p:cNvSpPr>
          <p:nvPr>
            <p:ph type="body" idx="1"/>
          </p:nvPr>
        </p:nvSpPr>
        <p:spPr>
          <a:xfrm>
            <a:off x="599757" y="1361292"/>
            <a:ext cx="9563579" cy="3786443"/>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40"/>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96" name="Google Shape;196;p40"/>
          <p:cNvGrpSpPr/>
          <p:nvPr/>
        </p:nvGrpSpPr>
        <p:grpSpPr>
          <a:xfrm rot="10800000" flipH="1">
            <a:off x="164180" y="5311118"/>
            <a:ext cx="3094437" cy="822639"/>
            <a:chOff x="4846637" y="119557"/>
            <a:chExt cx="3783013" cy="1005693"/>
          </a:xfrm>
        </p:grpSpPr>
        <p:sp>
          <p:nvSpPr>
            <p:cNvPr id="197" name="Google Shape;197;p40"/>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3" r="-2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98" name="Google Shape;198;p40"/>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99" name="Google Shape;199;p40"/>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00" name="Google Shape;200;p40"/>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01" name="Google Shape;201;p40"/>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sp>
        <p:nvSpPr>
          <p:cNvPr id="202" name="Google Shape;202;p40"/>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0"/>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40"/>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p. texto 2 columnas">
  <p:cSld name="Diap. texto 2 columnas">
    <p:spTree>
      <p:nvGrpSpPr>
        <p:cNvPr id="1" name="Shape 205"/>
        <p:cNvGrpSpPr/>
        <p:nvPr/>
      </p:nvGrpSpPr>
      <p:grpSpPr>
        <a:xfrm>
          <a:off x="0" y="0"/>
          <a:ext cx="0" cy="0"/>
          <a:chOff x="0" y="0"/>
          <a:chExt cx="0" cy="0"/>
        </a:xfrm>
      </p:grpSpPr>
      <p:sp>
        <p:nvSpPr>
          <p:cNvPr id="206" name="Google Shape;206;p41"/>
          <p:cNvSpPr txBox="1">
            <a:spLocks noGrp="1"/>
          </p:cNvSpPr>
          <p:nvPr>
            <p:ph type="body" idx="1"/>
          </p:nvPr>
        </p:nvSpPr>
        <p:spPr>
          <a:xfrm>
            <a:off x="599757" y="1361293"/>
            <a:ext cx="5496243" cy="466062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41"/>
          <p:cNvSpPr txBox="1">
            <a:spLocks noGrp="1"/>
          </p:cNvSpPr>
          <p:nvPr>
            <p:ph type="title"/>
          </p:nvPr>
        </p:nvSpPr>
        <p:spPr>
          <a:xfrm>
            <a:off x="599755" y="320283"/>
            <a:ext cx="11414444"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41"/>
          <p:cNvSpPr txBox="1">
            <a:spLocks noGrp="1"/>
          </p:cNvSpPr>
          <p:nvPr>
            <p:ph type="body" idx="2"/>
          </p:nvPr>
        </p:nvSpPr>
        <p:spPr>
          <a:xfrm>
            <a:off x="6517957" y="1361293"/>
            <a:ext cx="5496243" cy="466062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41"/>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41"/>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41"/>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ap. texto 1 columna">
  <p:cSld name="Diap. texto 1 columna">
    <p:spTree>
      <p:nvGrpSpPr>
        <p:cNvPr id="1" name="Shape 212"/>
        <p:cNvGrpSpPr/>
        <p:nvPr/>
      </p:nvGrpSpPr>
      <p:grpSpPr>
        <a:xfrm>
          <a:off x="0" y="0"/>
          <a:ext cx="0" cy="0"/>
          <a:chOff x="0" y="0"/>
          <a:chExt cx="0" cy="0"/>
        </a:xfrm>
      </p:grpSpPr>
      <p:sp>
        <p:nvSpPr>
          <p:cNvPr id="213" name="Google Shape;213;p42"/>
          <p:cNvSpPr txBox="1">
            <a:spLocks noGrp="1"/>
          </p:cNvSpPr>
          <p:nvPr>
            <p:ph type="body" idx="1"/>
          </p:nvPr>
        </p:nvSpPr>
        <p:spPr>
          <a:xfrm>
            <a:off x="599757" y="1361292"/>
            <a:ext cx="5496243" cy="466062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42"/>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42"/>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42"/>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42"/>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ap. texto 1 foto">
  <p:cSld name="Diap. texto 1 foto">
    <p:spTree>
      <p:nvGrpSpPr>
        <p:cNvPr id="1" name="Shape 218"/>
        <p:cNvGrpSpPr/>
        <p:nvPr/>
      </p:nvGrpSpPr>
      <p:grpSpPr>
        <a:xfrm>
          <a:off x="0" y="0"/>
          <a:ext cx="0" cy="0"/>
          <a:chOff x="0" y="0"/>
          <a:chExt cx="0" cy="0"/>
        </a:xfrm>
      </p:grpSpPr>
      <p:sp>
        <p:nvSpPr>
          <p:cNvPr id="219" name="Google Shape;219;p43"/>
          <p:cNvSpPr>
            <a:spLocks noGrp="1"/>
          </p:cNvSpPr>
          <p:nvPr>
            <p:ph type="pic" idx="2"/>
          </p:nvPr>
        </p:nvSpPr>
        <p:spPr>
          <a:xfrm>
            <a:off x="7371926" y="167506"/>
            <a:ext cx="4653681" cy="5966593"/>
          </a:xfrm>
          <a:prstGeom prst="rect">
            <a:avLst/>
          </a:prstGeom>
          <a:solidFill>
            <a:schemeClr val="lt2"/>
          </a:solidFill>
          <a:ln>
            <a:noFill/>
          </a:ln>
        </p:spPr>
        <p:txBody>
          <a:bodyPr spcFirstLastPara="1" wrap="square" lIns="0" tIns="1440000" rIns="72000" bIns="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0" name="Google Shape;220;p43"/>
          <p:cNvSpPr txBox="1">
            <a:spLocks noGrp="1"/>
          </p:cNvSpPr>
          <p:nvPr>
            <p:ph type="body" idx="1"/>
          </p:nvPr>
        </p:nvSpPr>
        <p:spPr>
          <a:xfrm>
            <a:off x="599758" y="1361291"/>
            <a:ext cx="6452845" cy="4772808"/>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43"/>
          <p:cNvSpPr txBox="1">
            <a:spLocks noGrp="1"/>
          </p:cNvSpPr>
          <p:nvPr>
            <p:ph type="title"/>
          </p:nvPr>
        </p:nvSpPr>
        <p:spPr>
          <a:xfrm>
            <a:off x="599756" y="320283"/>
            <a:ext cx="6452845"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43"/>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43"/>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43"/>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idos (altern.)">
  <p:cSld name="Contenidos (altern.)">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5" name="Google Shape;35;p26"/>
          <p:cNvGrpSpPr/>
          <p:nvPr/>
        </p:nvGrpSpPr>
        <p:grpSpPr>
          <a:xfrm rot="10800000" flipH="1">
            <a:off x="164180" y="5311118"/>
            <a:ext cx="3094437" cy="822639"/>
            <a:chOff x="4846637" y="119557"/>
            <a:chExt cx="3783013" cy="1005693"/>
          </a:xfrm>
        </p:grpSpPr>
        <p:sp>
          <p:nvSpPr>
            <p:cNvPr id="36" name="Google Shape;36;p26"/>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3" r="-2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7" name="Google Shape;37;p26"/>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8" name="Google Shape;38;p26"/>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9" name="Google Shape;39;p26"/>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0" name="Google Shape;40;p26"/>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sp>
        <p:nvSpPr>
          <p:cNvPr id="41" name="Google Shape;41;p26"/>
          <p:cNvSpPr txBox="1">
            <a:spLocks noGrp="1"/>
          </p:cNvSpPr>
          <p:nvPr>
            <p:ph type="body" idx="1"/>
          </p:nvPr>
        </p:nvSpPr>
        <p:spPr>
          <a:xfrm>
            <a:off x="599757" y="1361293"/>
            <a:ext cx="9563579" cy="3746844"/>
          </a:xfrm>
          <a:prstGeom prst="rect">
            <a:avLst/>
          </a:prstGeom>
          <a:noFill/>
          <a:ln>
            <a:noFill/>
          </a:ln>
        </p:spPr>
        <p:txBody>
          <a:bodyPr spcFirstLastPara="1" wrap="square" lIns="0" tIns="0" rIns="72000" bIns="0" anchor="t" anchorCtr="0">
            <a:noAutofit/>
          </a:bodyPr>
          <a:lstStyle>
            <a:lvl1pPr marL="457200" marR="0" lvl="0" indent="-330200" algn="l">
              <a:lnSpc>
                <a:spcPct val="90000"/>
              </a:lnSpc>
              <a:spcBef>
                <a:spcPts val="2400"/>
              </a:spcBef>
              <a:spcAft>
                <a:spcPts val="0"/>
              </a:spcAft>
              <a:buClr>
                <a:schemeClr val="dk1"/>
              </a:buClr>
              <a:buSzPts val="1600"/>
              <a:buFont typeface="Arial"/>
              <a:buAutoNum type="arabicPeriod"/>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6"/>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6"/>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6"/>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ap. texto 1 foto (altern.)">
  <p:cSld name="Diap. texto 1 foto (altern.)">
    <p:spTree>
      <p:nvGrpSpPr>
        <p:cNvPr id="1" name="Shape 225"/>
        <p:cNvGrpSpPr/>
        <p:nvPr/>
      </p:nvGrpSpPr>
      <p:grpSpPr>
        <a:xfrm>
          <a:off x="0" y="0"/>
          <a:ext cx="0" cy="0"/>
          <a:chOff x="0" y="0"/>
          <a:chExt cx="0" cy="0"/>
        </a:xfrm>
      </p:grpSpPr>
      <p:sp>
        <p:nvSpPr>
          <p:cNvPr id="226" name="Google Shape;226;p44"/>
          <p:cNvSpPr>
            <a:spLocks noGrp="1"/>
          </p:cNvSpPr>
          <p:nvPr>
            <p:ph type="pic" idx="2"/>
          </p:nvPr>
        </p:nvSpPr>
        <p:spPr>
          <a:xfrm>
            <a:off x="7371926" y="167506"/>
            <a:ext cx="4653681" cy="5966593"/>
          </a:xfrm>
          <a:prstGeom prst="rect">
            <a:avLst/>
          </a:prstGeom>
          <a:solidFill>
            <a:schemeClr val="lt2"/>
          </a:solidFill>
          <a:ln>
            <a:noFill/>
          </a:ln>
        </p:spPr>
        <p:txBody>
          <a:bodyPr spcFirstLastPara="1" wrap="square" lIns="36000" tIns="144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7" name="Google Shape;227;p44"/>
          <p:cNvSpPr txBox="1">
            <a:spLocks noGrp="1"/>
          </p:cNvSpPr>
          <p:nvPr>
            <p:ph type="body" idx="1"/>
          </p:nvPr>
        </p:nvSpPr>
        <p:spPr>
          <a:xfrm>
            <a:off x="599758" y="1361291"/>
            <a:ext cx="6452845" cy="3799989"/>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8" name="Google Shape;228;p44"/>
          <p:cNvGrpSpPr/>
          <p:nvPr/>
        </p:nvGrpSpPr>
        <p:grpSpPr>
          <a:xfrm rot="10800000" flipH="1">
            <a:off x="164180" y="5311118"/>
            <a:ext cx="3094437" cy="822639"/>
            <a:chOff x="4846637" y="119557"/>
            <a:chExt cx="3783013" cy="1005693"/>
          </a:xfrm>
        </p:grpSpPr>
        <p:sp>
          <p:nvSpPr>
            <p:cNvPr id="229" name="Google Shape;229;p44"/>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3" r="-2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30" name="Google Shape;230;p44"/>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31" name="Google Shape;231;p44"/>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32" name="Google Shape;232;p44"/>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33" name="Google Shape;233;p44"/>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sp>
        <p:nvSpPr>
          <p:cNvPr id="234" name="Google Shape;234;p44"/>
          <p:cNvSpPr txBox="1">
            <a:spLocks noGrp="1"/>
          </p:cNvSpPr>
          <p:nvPr>
            <p:ph type="title"/>
          </p:nvPr>
        </p:nvSpPr>
        <p:spPr>
          <a:xfrm>
            <a:off x="599756" y="320283"/>
            <a:ext cx="6452845"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44"/>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44"/>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44"/>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ap. texto 2 fotos">
  <p:cSld name="Diap. texto 2 fotos">
    <p:spTree>
      <p:nvGrpSpPr>
        <p:cNvPr id="1" name="Shape 238"/>
        <p:cNvGrpSpPr/>
        <p:nvPr/>
      </p:nvGrpSpPr>
      <p:grpSpPr>
        <a:xfrm>
          <a:off x="0" y="0"/>
          <a:ext cx="0" cy="0"/>
          <a:chOff x="0" y="0"/>
          <a:chExt cx="0" cy="0"/>
        </a:xfrm>
      </p:grpSpPr>
      <p:sp>
        <p:nvSpPr>
          <p:cNvPr id="239" name="Google Shape;239;p45"/>
          <p:cNvSpPr>
            <a:spLocks noGrp="1"/>
          </p:cNvSpPr>
          <p:nvPr>
            <p:ph type="pic" idx="2"/>
          </p:nvPr>
        </p:nvSpPr>
        <p:spPr>
          <a:xfrm>
            <a:off x="7371926" y="167506"/>
            <a:ext cx="4653681" cy="2860727"/>
          </a:xfrm>
          <a:prstGeom prst="rect">
            <a:avLst/>
          </a:prstGeom>
          <a:solidFill>
            <a:schemeClr val="lt2"/>
          </a:solidFill>
          <a:ln>
            <a:noFill/>
          </a:ln>
        </p:spPr>
        <p:txBody>
          <a:bodyPr spcFirstLastPara="1" wrap="square" lIns="36000" tIns="144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0" name="Google Shape;240;p45"/>
          <p:cNvSpPr txBox="1">
            <a:spLocks noGrp="1"/>
          </p:cNvSpPr>
          <p:nvPr>
            <p:ph type="body" idx="1"/>
          </p:nvPr>
        </p:nvSpPr>
        <p:spPr>
          <a:xfrm>
            <a:off x="599758" y="1361291"/>
            <a:ext cx="6452845" cy="4772808"/>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45"/>
          <p:cNvSpPr>
            <a:spLocks noGrp="1"/>
          </p:cNvSpPr>
          <p:nvPr>
            <p:ph type="pic" idx="3"/>
          </p:nvPr>
        </p:nvSpPr>
        <p:spPr>
          <a:xfrm>
            <a:off x="7371926" y="3273373"/>
            <a:ext cx="4653681" cy="2860727"/>
          </a:xfrm>
          <a:prstGeom prst="rect">
            <a:avLst/>
          </a:prstGeom>
          <a:solidFill>
            <a:schemeClr val="lt2"/>
          </a:solidFill>
          <a:ln>
            <a:noFill/>
          </a:ln>
        </p:spPr>
        <p:txBody>
          <a:bodyPr spcFirstLastPara="1" wrap="square" lIns="36000" tIns="144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2" name="Google Shape;242;p45"/>
          <p:cNvSpPr txBox="1">
            <a:spLocks noGrp="1"/>
          </p:cNvSpPr>
          <p:nvPr>
            <p:ph type="title"/>
          </p:nvPr>
        </p:nvSpPr>
        <p:spPr>
          <a:xfrm>
            <a:off x="599755" y="320283"/>
            <a:ext cx="6452847"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45"/>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45"/>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45"/>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ap. texto 2 fotos (altern.)">
  <p:cSld name="Diap. texto 2 fotos (altern.)">
    <p:spTree>
      <p:nvGrpSpPr>
        <p:cNvPr id="1" name="Shape 246"/>
        <p:cNvGrpSpPr/>
        <p:nvPr/>
      </p:nvGrpSpPr>
      <p:grpSpPr>
        <a:xfrm>
          <a:off x="0" y="0"/>
          <a:ext cx="0" cy="0"/>
          <a:chOff x="0" y="0"/>
          <a:chExt cx="0" cy="0"/>
        </a:xfrm>
      </p:grpSpPr>
      <p:sp>
        <p:nvSpPr>
          <p:cNvPr id="247" name="Google Shape;247;p46"/>
          <p:cNvSpPr>
            <a:spLocks noGrp="1"/>
          </p:cNvSpPr>
          <p:nvPr>
            <p:ph type="pic" idx="2"/>
          </p:nvPr>
        </p:nvSpPr>
        <p:spPr>
          <a:xfrm>
            <a:off x="7371926" y="167506"/>
            <a:ext cx="4653681" cy="2860727"/>
          </a:xfrm>
          <a:prstGeom prst="rect">
            <a:avLst/>
          </a:prstGeom>
          <a:solidFill>
            <a:schemeClr val="lt2"/>
          </a:solidFill>
          <a:ln>
            <a:noFill/>
          </a:ln>
        </p:spPr>
        <p:txBody>
          <a:bodyPr spcFirstLastPara="1" wrap="square" lIns="36000" tIns="144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8" name="Google Shape;248;p46"/>
          <p:cNvSpPr txBox="1">
            <a:spLocks noGrp="1"/>
          </p:cNvSpPr>
          <p:nvPr>
            <p:ph type="body" idx="1"/>
          </p:nvPr>
        </p:nvSpPr>
        <p:spPr>
          <a:xfrm>
            <a:off x="599758" y="1361291"/>
            <a:ext cx="6452845" cy="3799989"/>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9" name="Google Shape;249;p46"/>
          <p:cNvGrpSpPr/>
          <p:nvPr/>
        </p:nvGrpSpPr>
        <p:grpSpPr>
          <a:xfrm rot="10800000" flipH="1">
            <a:off x="164180" y="5311118"/>
            <a:ext cx="3094437" cy="822639"/>
            <a:chOff x="4846637" y="119557"/>
            <a:chExt cx="3783013" cy="1005693"/>
          </a:xfrm>
        </p:grpSpPr>
        <p:sp>
          <p:nvSpPr>
            <p:cNvPr id="250" name="Google Shape;250;p46"/>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3" r="-2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51" name="Google Shape;251;p46"/>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52" name="Google Shape;252;p46"/>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53" name="Google Shape;253;p46"/>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54" name="Google Shape;254;p46"/>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sp>
        <p:nvSpPr>
          <p:cNvPr id="255" name="Google Shape;255;p46"/>
          <p:cNvSpPr>
            <a:spLocks noGrp="1"/>
          </p:cNvSpPr>
          <p:nvPr>
            <p:ph type="pic" idx="3"/>
          </p:nvPr>
        </p:nvSpPr>
        <p:spPr>
          <a:xfrm>
            <a:off x="7371926" y="3273373"/>
            <a:ext cx="4653681" cy="2860727"/>
          </a:xfrm>
          <a:prstGeom prst="rect">
            <a:avLst/>
          </a:prstGeom>
          <a:solidFill>
            <a:schemeClr val="lt2"/>
          </a:solidFill>
          <a:ln>
            <a:noFill/>
          </a:ln>
        </p:spPr>
        <p:txBody>
          <a:bodyPr spcFirstLastPara="1" wrap="square" lIns="36000" tIns="144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6" name="Google Shape;256;p46"/>
          <p:cNvSpPr txBox="1">
            <a:spLocks noGrp="1"/>
          </p:cNvSpPr>
          <p:nvPr>
            <p:ph type="title"/>
          </p:nvPr>
        </p:nvSpPr>
        <p:spPr>
          <a:xfrm>
            <a:off x="599756" y="320283"/>
            <a:ext cx="6452845"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46"/>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46"/>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46"/>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ap. texto 2 fotos y 2 columnas">
  <p:cSld name="Diap. texto 2 fotos y 2 columnas">
    <p:spTree>
      <p:nvGrpSpPr>
        <p:cNvPr id="1" name="Shape 260"/>
        <p:cNvGrpSpPr/>
        <p:nvPr/>
      </p:nvGrpSpPr>
      <p:grpSpPr>
        <a:xfrm>
          <a:off x="0" y="0"/>
          <a:ext cx="0" cy="0"/>
          <a:chOff x="0" y="0"/>
          <a:chExt cx="0" cy="0"/>
        </a:xfrm>
      </p:grpSpPr>
      <p:sp>
        <p:nvSpPr>
          <p:cNvPr id="261" name="Google Shape;261;p47"/>
          <p:cNvSpPr>
            <a:spLocks noGrp="1"/>
          </p:cNvSpPr>
          <p:nvPr>
            <p:ph type="pic" idx="2"/>
          </p:nvPr>
        </p:nvSpPr>
        <p:spPr>
          <a:xfrm>
            <a:off x="6304207" y="3259668"/>
            <a:ext cx="5718460" cy="2874091"/>
          </a:xfrm>
          <a:prstGeom prst="rect">
            <a:avLst/>
          </a:prstGeom>
          <a:solidFill>
            <a:schemeClr val="lt2"/>
          </a:solidFill>
          <a:ln>
            <a:noFill/>
          </a:ln>
        </p:spPr>
        <p:txBody>
          <a:bodyPr spcFirstLastPara="1" wrap="square" lIns="36000" tIns="1440000" rIns="36000" bIns="36000" anchor="t" anchorCtr="0">
            <a:noAutofit/>
          </a:bodyPr>
          <a:lstStyle>
            <a:lvl1pPr marR="0" lvl="0" algn="l"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2" name="Google Shape;262;p47"/>
          <p:cNvSpPr>
            <a:spLocks noGrp="1"/>
          </p:cNvSpPr>
          <p:nvPr>
            <p:ph type="pic" idx="3"/>
          </p:nvPr>
        </p:nvSpPr>
        <p:spPr>
          <a:xfrm>
            <a:off x="164179" y="3259668"/>
            <a:ext cx="5718460" cy="2874091"/>
          </a:xfrm>
          <a:prstGeom prst="rect">
            <a:avLst/>
          </a:prstGeom>
          <a:solidFill>
            <a:schemeClr val="lt2"/>
          </a:solidFill>
          <a:ln>
            <a:noFill/>
          </a:ln>
        </p:spPr>
        <p:txBody>
          <a:bodyPr spcFirstLastPara="1" wrap="square" lIns="36000" tIns="1440000" rIns="36000" bIns="36000" anchor="t" anchorCtr="0">
            <a:noAutofit/>
          </a:bodyPr>
          <a:lstStyle>
            <a:lvl1pPr marR="0" lvl="0" algn="l"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3" name="Google Shape;263;p47"/>
          <p:cNvSpPr txBox="1">
            <a:spLocks noGrp="1"/>
          </p:cNvSpPr>
          <p:nvPr>
            <p:ph type="body" idx="1"/>
          </p:nvPr>
        </p:nvSpPr>
        <p:spPr>
          <a:xfrm>
            <a:off x="599758" y="1361293"/>
            <a:ext cx="5282881" cy="1666388"/>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47"/>
          <p:cNvSpPr txBox="1">
            <a:spLocks noGrp="1"/>
          </p:cNvSpPr>
          <p:nvPr>
            <p:ph type="title"/>
          </p:nvPr>
        </p:nvSpPr>
        <p:spPr>
          <a:xfrm>
            <a:off x="599755" y="320283"/>
            <a:ext cx="11414444"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5" name="Google Shape;265;p47"/>
          <p:cNvSpPr txBox="1">
            <a:spLocks noGrp="1"/>
          </p:cNvSpPr>
          <p:nvPr>
            <p:ph type="body" idx="4"/>
          </p:nvPr>
        </p:nvSpPr>
        <p:spPr>
          <a:xfrm>
            <a:off x="6740977" y="1361293"/>
            <a:ext cx="5273223" cy="1666388"/>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47"/>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47"/>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47"/>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 texto 3 fotos y 3 columnas">
  <p:cSld name="Diap. texto 3 fotos y 3 columnas">
    <p:spTree>
      <p:nvGrpSpPr>
        <p:cNvPr id="1" name="Shape 269"/>
        <p:cNvGrpSpPr/>
        <p:nvPr/>
      </p:nvGrpSpPr>
      <p:grpSpPr>
        <a:xfrm>
          <a:off x="0" y="0"/>
          <a:ext cx="0" cy="0"/>
          <a:chOff x="0" y="0"/>
          <a:chExt cx="0" cy="0"/>
        </a:xfrm>
      </p:grpSpPr>
      <p:sp>
        <p:nvSpPr>
          <p:cNvPr id="270" name="Google Shape;270;p48"/>
          <p:cNvSpPr>
            <a:spLocks noGrp="1"/>
          </p:cNvSpPr>
          <p:nvPr>
            <p:ph type="pic" idx="2"/>
          </p:nvPr>
        </p:nvSpPr>
        <p:spPr>
          <a:xfrm>
            <a:off x="4187824" y="3992957"/>
            <a:ext cx="3811200" cy="2140800"/>
          </a:xfrm>
          <a:prstGeom prst="rect">
            <a:avLst/>
          </a:prstGeom>
          <a:solidFill>
            <a:schemeClr val="lt2"/>
          </a:solidFill>
          <a:ln>
            <a:noFill/>
          </a:ln>
        </p:spPr>
        <p:txBody>
          <a:bodyPr spcFirstLastPara="1" wrap="square" lIns="36000" tIns="108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1" name="Google Shape;271;p48"/>
          <p:cNvSpPr>
            <a:spLocks noGrp="1"/>
          </p:cNvSpPr>
          <p:nvPr>
            <p:ph type="pic" idx="3"/>
          </p:nvPr>
        </p:nvSpPr>
        <p:spPr>
          <a:xfrm>
            <a:off x="164180" y="3992957"/>
            <a:ext cx="3811200" cy="2140800"/>
          </a:xfrm>
          <a:prstGeom prst="rect">
            <a:avLst/>
          </a:prstGeom>
          <a:solidFill>
            <a:schemeClr val="lt2"/>
          </a:solidFill>
          <a:ln>
            <a:noFill/>
          </a:ln>
        </p:spPr>
        <p:txBody>
          <a:bodyPr spcFirstLastPara="1" wrap="square" lIns="36000" tIns="108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2" name="Google Shape;272;p48"/>
          <p:cNvSpPr txBox="1">
            <a:spLocks noGrp="1"/>
          </p:cNvSpPr>
          <p:nvPr>
            <p:ph type="body" idx="1"/>
          </p:nvPr>
        </p:nvSpPr>
        <p:spPr>
          <a:xfrm>
            <a:off x="599758" y="1361293"/>
            <a:ext cx="3375623" cy="2358831"/>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48"/>
          <p:cNvSpPr txBox="1">
            <a:spLocks noGrp="1"/>
          </p:cNvSpPr>
          <p:nvPr>
            <p:ph type="title"/>
          </p:nvPr>
        </p:nvSpPr>
        <p:spPr>
          <a:xfrm>
            <a:off x="599755" y="320283"/>
            <a:ext cx="11414444"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48"/>
          <p:cNvSpPr txBox="1">
            <a:spLocks noGrp="1"/>
          </p:cNvSpPr>
          <p:nvPr>
            <p:ph type="body" idx="4"/>
          </p:nvPr>
        </p:nvSpPr>
        <p:spPr>
          <a:xfrm>
            <a:off x="4623402" y="1361293"/>
            <a:ext cx="3375623" cy="2358831"/>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48"/>
          <p:cNvSpPr>
            <a:spLocks noGrp="1"/>
          </p:cNvSpPr>
          <p:nvPr>
            <p:ph type="pic" idx="5"/>
          </p:nvPr>
        </p:nvSpPr>
        <p:spPr>
          <a:xfrm>
            <a:off x="8211467" y="3992957"/>
            <a:ext cx="3811200" cy="2140800"/>
          </a:xfrm>
          <a:prstGeom prst="rect">
            <a:avLst/>
          </a:prstGeom>
          <a:solidFill>
            <a:schemeClr val="lt2"/>
          </a:solidFill>
          <a:ln>
            <a:noFill/>
          </a:ln>
        </p:spPr>
        <p:txBody>
          <a:bodyPr spcFirstLastPara="1" wrap="square" lIns="36000" tIns="108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6" name="Google Shape;276;p48"/>
          <p:cNvSpPr txBox="1">
            <a:spLocks noGrp="1"/>
          </p:cNvSpPr>
          <p:nvPr>
            <p:ph type="body" idx="6"/>
          </p:nvPr>
        </p:nvSpPr>
        <p:spPr>
          <a:xfrm>
            <a:off x="8647046" y="1361293"/>
            <a:ext cx="3375623" cy="2358831"/>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48"/>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48"/>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48"/>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ap. para proyecto">
  <p:cSld name="Diap. para proyecto">
    <p:spTree>
      <p:nvGrpSpPr>
        <p:cNvPr id="1" name="Shape 280"/>
        <p:cNvGrpSpPr/>
        <p:nvPr/>
      </p:nvGrpSpPr>
      <p:grpSpPr>
        <a:xfrm>
          <a:off x="0" y="0"/>
          <a:ext cx="0" cy="0"/>
          <a:chOff x="0" y="0"/>
          <a:chExt cx="0" cy="0"/>
        </a:xfrm>
      </p:grpSpPr>
      <p:sp>
        <p:nvSpPr>
          <p:cNvPr id="281" name="Google Shape;281;p49"/>
          <p:cNvSpPr>
            <a:spLocks noGrp="1"/>
          </p:cNvSpPr>
          <p:nvPr>
            <p:ph type="pic" idx="2"/>
          </p:nvPr>
        </p:nvSpPr>
        <p:spPr>
          <a:xfrm>
            <a:off x="613833" y="4150517"/>
            <a:ext cx="3526768" cy="1983583"/>
          </a:xfrm>
          <a:prstGeom prst="rect">
            <a:avLst/>
          </a:prstGeom>
          <a:solidFill>
            <a:schemeClr val="lt2"/>
          </a:solidFill>
          <a:ln>
            <a:noFill/>
          </a:ln>
        </p:spPr>
        <p:txBody>
          <a:bodyPr spcFirstLastPara="1" wrap="square" lIns="36000" tIns="1152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2" name="Google Shape;282;p49"/>
          <p:cNvSpPr/>
          <p:nvPr/>
        </p:nvSpPr>
        <p:spPr>
          <a:xfrm>
            <a:off x="613832" y="1294229"/>
            <a:ext cx="3526368" cy="185340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83" name="Google Shape;283;p49"/>
          <p:cNvSpPr/>
          <p:nvPr/>
        </p:nvSpPr>
        <p:spPr>
          <a:xfrm>
            <a:off x="613832" y="3228948"/>
            <a:ext cx="3526368" cy="84582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84" name="Google Shape;284;p49"/>
          <p:cNvSpPr txBox="1">
            <a:spLocks noGrp="1"/>
          </p:cNvSpPr>
          <p:nvPr>
            <p:ph type="body" idx="1"/>
          </p:nvPr>
        </p:nvSpPr>
        <p:spPr>
          <a:xfrm>
            <a:off x="613832" y="3223373"/>
            <a:ext cx="3526368" cy="282675"/>
          </a:xfrm>
          <a:prstGeom prst="rect">
            <a:avLst/>
          </a:prstGeom>
          <a:noFill/>
          <a:ln>
            <a:noFill/>
          </a:ln>
        </p:spPr>
        <p:txBody>
          <a:bodyPr spcFirstLastPara="1" wrap="square" lIns="72000" tIns="36000" rIns="72000" bIns="36000" anchor="ctr" anchorCtr="0">
            <a:noAutofit/>
          </a:bodyPr>
          <a:lstStyle>
            <a:lvl1pPr marL="457200" marR="0" lvl="0" indent="-228600" algn="l">
              <a:lnSpc>
                <a:spcPct val="90000"/>
              </a:lnSpc>
              <a:spcBef>
                <a:spcPts val="800"/>
              </a:spcBef>
              <a:spcAft>
                <a:spcPts val="0"/>
              </a:spcAft>
              <a:buClr>
                <a:schemeClr val="lt1"/>
              </a:buClr>
              <a:buSzPts val="1333"/>
              <a:buFont typeface="Arial"/>
              <a:buNone/>
              <a:defRPr sz="1333" b="1">
                <a:solidFill>
                  <a:schemeClr val="lt1"/>
                </a:solidFill>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9"/>
          <p:cNvSpPr txBox="1">
            <a:spLocks noGrp="1"/>
          </p:cNvSpPr>
          <p:nvPr>
            <p:ph type="title"/>
          </p:nvPr>
        </p:nvSpPr>
        <p:spPr>
          <a:xfrm>
            <a:off x="599755" y="320283"/>
            <a:ext cx="6452847"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6" name="Google Shape;286;p49"/>
          <p:cNvSpPr txBox="1">
            <a:spLocks noGrp="1"/>
          </p:cNvSpPr>
          <p:nvPr>
            <p:ph type="body" idx="3"/>
          </p:nvPr>
        </p:nvSpPr>
        <p:spPr>
          <a:xfrm>
            <a:off x="613832" y="3532554"/>
            <a:ext cx="3526368" cy="525937"/>
          </a:xfrm>
          <a:prstGeom prst="rect">
            <a:avLst/>
          </a:prstGeom>
          <a:noFill/>
          <a:ln>
            <a:noFill/>
          </a:ln>
        </p:spPr>
        <p:txBody>
          <a:bodyPr spcFirstLastPara="1" wrap="square" lIns="72000" tIns="0" rIns="72000" bIns="0" anchor="t" anchorCtr="0">
            <a:noAutofit/>
          </a:bodyPr>
          <a:lstStyle>
            <a:lvl1pPr marL="457200" lvl="0" indent="-228600" algn="l">
              <a:lnSpc>
                <a:spcPct val="100000"/>
              </a:lnSpc>
              <a:spcBef>
                <a:spcPts val="0"/>
              </a:spcBef>
              <a:spcAft>
                <a:spcPts val="0"/>
              </a:spcAft>
              <a:buClr>
                <a:schemeClr val="lt1"/>
              </a:buClr>
              <a:buSzPts val="1067"/>
              <a:buNone/>
              <a:defRPr sz="1067" b="0">
                <a:solidFill>
                  <a:schemeClr val="lt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49"/>
          <p:cNvSpPr txBox="1">
            <a:spLocks noGrp="1"/>
          </p:cNvSpPr>
          <p:nvPr>
            <p:ph type="body" idx="4"/>
          </p:nvPr>
        </p:nvSpPr>
        <p:spPr>
          <a:xfrm>
            <a:off x="613832" y="1295081"/>
            <a:ext cx="3526368" cy="362396"/>
          </a:xfrm>
          <a:prstGeom prst="rect">
            <a:avLst/>
          </a:prstGeom>
          <a:noFill/>
          <a:ln>
            <a:noFill/>
          </a:ln>
        </p:spPr>
        <p:txBody>
          <a:bodyPr spcFirstLastPara="1" wrap="square" lIns="72000" tIns="36000" rIns="72000" bIns="36000" anchor="ctr" anchorCtr="0">
            <a:noAutofit/>
          </a:bodyPr>
          <a:lstStyle>
            <a:lvl1pPr marL="457200" lvl="0" indent="-228600" algn="l">
              <a:lnSpc>
                <a:spcPct val="90000"/>
              </a:lnSpc>
              <a:spcBef>
                <a:spcPts val="800"/>
              </a:spcBef>
              <a:spcAft>
                <a:spcPts val="0"/>
              </a:spcAft>
              <a:buClr>
                <a:schemeClr val="dk1"/>
              </a:buClr>
              <a:buSzPts val="1467"/>
              <a:buNone/>
              <a:defRPr sz="1467" b="1">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49"/>
          <p:cNvSpPr txBox="1">
            <a:spLocks noGrp="1"/>
          </p:cNvSpPr>
          <p:nvPr>
            <p:ph type="body" idx="5"/>
          </p:nvPr>
        </p:nvSpPr>
        <p:spPr>
          <a:xfrm>
            <a:off x="613832" y="1657477"/>
            <a:ext cx="3526368" cy="1490155"/>
          </a:xfrm>
          <a:prstGeom prst="rect">
            <a:avLst/>
          </a:prstGeom>
          <a:noFill/>
          <a:ln>
            <a:noFill/>
          </a:ln>
        </p:spPr>
        <p:txBody>
          <a:bodyPr spcFirstLastPara="1" wrap="square" lIns="72000" tIns="0" rIns="72000" bIns="36000" anchor="t" anchorCtr="0">
            <a:noAutofit/>
          </a:bodyPr>
          <a:lstStyle>
            <a:lvl1pPr marL="457200" lvl="0" indent="-228600" algn="l">
              <a:lnSpc>
                <a:spcPct val="100000"/>
              </a:lnSpc>
              <a:spcBef>
                <a:spcPts val="0"/>
              </a:spcBef>
              <a:spcAft>
                <a:spcPts val="0"/>
              </a:spcAft>
              <a:buClr>
                <a:schemeClr val="dk1"/>
              </a:buClr>
              <a:buSzPts val="1333"/>
              <a:buFont typeface="Arial"/>
              <a:buNone/>
              <a:defRPr sz="1333" b="0">
                <a:solidFill>
                  <a:schemeClr val="dk1"/>
                </a:solidFill>
                <a:latin typeface="Arial"/>
                <a:ea typeface="Arial"/>
                <a:cs typeface="Arial"/>
                <a:sym typeface="Aria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49"/>
          <p:cNvSpPr txBox="1">
            <a:spLocks noGrp="1"/>
          </p:cNvSpPr>
          <p:nvPr>
            <p:ph type="body" idx="6"/>
          </p:nvPr>
        </p:nvSpPr>
        <p:spPr>
          <a:xfrm>
            <a:off x="4414129" y="1361017"/>
            <a:ext cx="7623355" cy="4773083"/>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a:lvl1pPr>
            <a:lvl2pPr marL="914400" lvl="1" indent="-330200" algn="l">
              <a:lnSpc>
                <a:spcPct val="90000"/>
              </a:lnSpc>
              <a:spcBef>
                <a:spcPts val="800"/>
              </a:spcBef>
              <a:spcAft>
                <a:spcPts val="0"/>
              </a:spcAft>
              <a:buSzPts val="1600"/>
              <a:buChar char="▪"/>
              <a:defRPr/>
            </a:lvl2pPr>
            <a:lvl3pPr marL="1371600" lvl="2" indent="-321754" algn="l">
              <a:lnSpc>
                <a:spcPct val="90000"/>
              </a:lnSpc>
              <a:spcBef>
                <a:spcPts val="800"/>
              </a:spcBef>
              <a:spcAft>
                <a:spcPts val="0"/>
              </a:spcAft>
              <a:buSzPts val="1467"/>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49"/>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49"/>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49"/>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acto 1">
  <p:cSld name="Contacto 1">
    <p:spTree>
      <p:nvGrpSpPr>
        <p:cNvPr id="1" name="Shape 293"/>
        <p:cNvGrpSpPr/>
        <p:nvPr/>
      </p:nvGrpSpPr>
      <p:grpSpPr>
        <a:xfrm>
          <a:off x="0" y="0"/>
          <a:ext cx="0" cy="0"/>
          <a:chOff x="0" y="0"/>
          <a:chExt cx="0" cy="0"/>
        </a:xfrm>
      </p:grpSpPr>
      <p:pic>
        <p:nvPicPr>
          <p:cNvPr id="294" name="Google Shape;294;p50"/>
          <p:cNvPicPr preferRelativeResize="0"/>
          <p:nvPr/>
        </p:nvPicPr>
        <p:blipFill rotWithShape="1">
          <a:blip r:embed="rId2">
            <a:alphaModFix/>
          </a:blip>
          <a:srcRect t="233" b="7465"/>
          <a:stretch/>
        </p:blipFill>
        <p:spPr>
          <a:xfrm>
            <a:off x="164181" y="165100"/>
            <a:ext cx="11858487" cy="5968659"/>
          </a:xfrm>
          <a:prstGeom prst="rect">
            <a:avLst/>
          </a:prstGeom>
          <a:noFill/>
          <a:ln>
            <a:noFill/>
          </a:ln>
        </p:spPr>
      </p:pic>
      <p:sp>
        <p:nvSpPr>
          <p:cNvPr id="295" name="Google Shape;295;p50"/>
          <p:cNvSpPr/>
          <p:nvPr/>
        </p:nvSpPr>
        <p:spPr>
          <a:xfrm>
            <a:off x="164181" y="165100"/>
            <a:ext cx="11858487" cy="5968659"/>
          </a:xfrm>
          <a:prstGeom prst="rect">
            <a:avLst/>
          </a:prstGeom>
          <a:solidFill>
            <a:schemeClr val="lt1">
              <a:alpha val="69803"/>
            </a:schemeClr>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96" name="Google Shape;296;p50"/>
          <p:cNvSpPr txBox="1">
            <a:spLocks noGrp="1"/>
          </p:cNvSpPr>
          <p:nvPr>
            <p:ph type="title"/>
          </p:nvPr>
        </p:nvSpPr>
        <p:spPr>
          <a:xfrm>
            <a:off x="599756" y="320283"/>
            <a:ext cx="11123323"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50"/>
          <p:cNvSpPr txBox="1">
            <a:spLocks noGrp="1"/>
          </p:cNvSpPr>
          <p:nvPr>
            <p:ph type="body" idx="1"/>
          </p:nvPr>
        </p:nvSpPr>
        <p:spPr>
          <a:xfrm>
            <a:off x="2853713" y="2760959"/>
            <a:ext cx="4492748" cy="1366715"/>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0"/>
              </a:spcBef>
              <a:spcAft>
                <a:spcPts val="0"/>
              </a:spcAft>
              <a:buClr>
                <a:schemeClr val="dk1"/>
              </a:buClr>
              <a:buSzPts val="1600"/>
              <a:buNone/>
              <a:defRPr sz="1600"/>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50"/>
          <p:cNvSpPr txBox="1">
            <a:spLocks noGrp="1"/>
          </p:cNvSpPr>
          <p:nvPr>
            <p:ph type="body" idx="2"/>
          </p:nvPr>
        </p:nvSpPr>
        <p:spPr>
          <a:xfrm>
            <a:off x="2853713" y="1857148"/>
            <a:ext cx="4492748"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sz="1600" b="1"/>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50"/>
          <p:cNvSpPr txBox="1">
            <a:spLocks noGrp="1"/>
          </p:cNvSpPr>
          <p:nvPr>
            <p:ph type="body" idx="3"/>
          </p:nvPr>
        </p:nvSpPr>
        <p:spPr>
          <a:xfrm>
            <a:off x="2853713" y="2181304"/>
            <a:ext cx="4492748"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sz="1600"/>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50"/>
          <p:cNvSpPr>
            <a:spLocks noGrp="1"/>
          </p:cNvSpPr>
          <p:nvPr>
            <p:ph type="pic" idx="4"/>
          </p:nvPr>
        </p:nvSpPr>
        <p:spPr>
          <a:xfrm>
            <a:off x="599755" y="1857148"/>
            <a:ext cx="1957439" cy="2270523"/>
          </a:xfrm>
          <a:prstGeom prst="rect">
            <a:avLst/>
          </a:prstGeom>
          <a:solidFill>
            <a:schemeClr val="lt2"/>
          </a:solidFill>
          <a:ln>
            <a:noFill/>
          </a:ln>
        </p:spPr>
        <p:txBody>
          <a:bodyPr spcFirstLastPara="1" wrap="square" lIns="36000" tIns="108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1" name="Google Shape;301;p50"/>
          <p:cNvSpPr txBox="1"/>
          <p:nvPr/>
        </p:nvSpPr>
        <p:spPr>
          <a:xfrm>
            <a:off x="1046182" y="5403596"/>
            <a:ext cx="1048877" cy="2974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333" b="0" i="0" u="none" strike="noStrike" cap="none">
                <a:solidFill>
                  <a:srgbClr val="3F3F3F"/>
                </a:solidFill>
                <a:latin typeface="Arial"/>
                <a:ea typeface="Arial"/>
                <a:cs typeface="Arial"/>
                <a:sym typeface="Arial"/>
              </a:rPr>
              <a:t>www.giz.de</a:t>
            </a:r>
            <a:endParaRPr sz="1333" b="0" i="0" u="none" strike="noStrike" cap="none">
              <a:solidFill>
                <a:srgbClr val="3F3F3F"/>
              </a:solidFill>
              <a:latin typeface="Arial"/>
              <a:ea typeface="Arial"/>
              <a:cs typeface="Arial"/>
              <a:sym typeface="Arial"/>
            </a:endParaRPr>
          </a:p>
        </p:txBody>
      </p:sp>
      <p:pic>
        <p:nvPicPr>
          <p:cNvPr id="302" name="Google Shape;302;p50" descr="Ein Bild, das Axt, Werkzeug enthält.&#10;&#10;Mit sehr hoher Zuverlässigkeit generierte Beschreibung"/>
          <p:cNvPicPr preferRelativeResize="0"/>
          <p:nvPr/>
        </p:nvPicPr>
        <p:blipFill rotWithShape="1">
          <a:blip r:embed="rId3">
            <a:alphaModFix/>
          </a:blip>
          <a:srcRect/>
          <a:stretch/>
        </p:blipFill>
        <p:spPr>
          <a:xfrm>
            <a:off x="3031312" y="5442594"/>
            <a:ext cx="387637" cy="315277"/>
          </a:xfrm>
          <a:prstGeom prst="rect">
            <a:avLst/>
          </a:prstGeom>
          <a:noFill/>
          <a:ln>
            <a:noFill/>
          </a:ln>
        </p:spPr>
      </p:pic>
      <p:pic>
        <p:nvPicPr>
          <p:cNvPr id="303" name="Google Shape;303;p50"/>
          <p:cNvPicPr preferRelativeResize="0"/>
          <p:nvPr/>
        </p:nvPicPr>
        <p:blipFill rotWithShape="1">
          <a:blip r:embed="rId4">
            <a:alphaModFix/>
          </a:blip>
          <a:srcRect/>
          <a:stretch/>
        </p:blipFill>
        <p:spPr>
          <a:xfrm>
            <a:off x="6614904" y="5408250"/>
            <a:ext cx="312688" cy="312685"/>
          </a:xfrm>
          <a:prstGeom prst="rect">
            <a:avLst/>
          </a:prstGeom>
          <a:noFill/>
          <a:ln>
            <a:noFill/>
          </a:ln>
        </p:spPr>
      </p:pic>
      <p:grpSp>
        <p:nvGrpSpPr>
          <p:cNvPr id="304" name="Google Shape;304;p50"/>
          <p:cNvGrpSpPr/>
          <p:nvPr/>
        </p:nvGrpSpPr>
        <p:grpSpPr>
          <a:xfrm>
            <a:off x="592656" y="5372336"/>
            <a:ext cx="350163" cy="396344"/>
            <a:chOff x="4933951" y="-41275"/>
            <a:chExt cx="2130425" cy="2411413"/>
          </a:xfrm>
        </p:grpSpPr>
        <p:sp>
          <p:nvSpPr>
            <p:cNvPr id="305" name="Google Shape;305;p50"/>
            <p:cNvSpPr/>
            <p:nvPr/>
          </p:nvSpPr>
          <p:spPr>
            <a:xfrm>
              <a:off x="4945063" y="1435100"/>
              <a:ext cx="2114550" cy="935038"/>
            </a:xfrm>
            <a:custGeom>
              <a:avLst/>
              <a:gdLst/>
              <a:ahLst/>
              <a:cxnLst/>
              <a:rect l="l" t="t" r="r" b="b"/>
              <a:pathLst>
                <a:path w="425" h="188" extrusionOk="0">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06" name="Google Shape;306;p50"/>
            <p:cNvSpPr/>
            <p:nvPr/>
          </p:nvSpPr>
          <p:spPr>
            <a:xfrm>
              <a:off x="4945063" y="-41275"/>
              <a:ext cx="2108200" cy="860425"/>
            </a:xfrm>
            <a:custGeom>
              <a:avLst/>
              <a:gdLst/>
              <a:ahLst/>
              <a:cxnLst/>
              <a:rect l="l" t="t" r="r" b="b"/>
              <a:pathLst>
                <a:path w="424" h="173" extrusionOk="0">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07" name="Google Shape;307;p50"/>
            <p:cNvSpPr/>
            <p:nvPr/>
          </p:nvSpPr>
          <p:spPr>
            <a:xfrm>
              <a:off x="4933951" y="952500"/>
              <a:ext cx="617538" cy="363538"/>
            </a:xfrm>
            <a:custGeom>
              <a:avLst/>
              <a:gdLst/>
              <a:ahLst/>
              <a:cxnLst/>
              <a:rect l="l" t="t" r="r" b="b"/>
              <a:pathLst>
                <a:path w="124" h="73" extrusionOk="0">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08" name="Google Shape;308;p50"/>
            <p:cNvSpPr/>
            <p:nvPr/>
          </p:nvSpPr>
          <p:spPr>
            <a:xfrm>
              <a:off x="6446838" y="952500"/>
              <a:ext cx="617538" cy="363538"/>
            </a:xfrm>
            <a:custGeom>
              <a:avLst/>
              <a:gdLst/>
              <a:ahLst/>
              <a:cxnLst/>
              <a:rect l="l" t="t" r="r" b="b"/>
              <a:pathLst>
                <a:path w="124" h="73" extrusionOk="0">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09" name="Google Shape;309;p50"/>
            <p:cNvSpPr/>
            <p:nvPr/>
          </p:nvSpPr>
          <p:spPr>
            <a:xfrm>
              <a:off x="5691188" y="952500"/>
              <a:ext cx="615950" cy="363538"/>
            </a:xfrm>
            <a:custGeom>
              <a:avLst/>
              <a:gdLst/>
              <a:ahLst/>
              <a:cxnLst/>
              <a:rect l="l" t="t" r="r" b="b"/>
              <a:pathLst>
                <a:path w="124" h="73" extrusionOk="0">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grpSp>
      <p:sp>
        <p:nvSpPr>
          <p:cNvPr id="310" name="Google Shape;310;p50"/>
          <p:cNvSpPr txBox="1"/>
          <p:nvPr/>
        </p:nvSpPr>
        <p:spPr>
          <a:xfrm>
            <a:off x="3496266" y="5403596"/>
            <a:ext cx="2305631" cy="2974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333">
                <a:solidFill>
                  <a:srgbClr val="3F3F3F"/>
                </a:solidFill>
                <a:latin typeface="Arial"/>
                <a:ea typeface="Arial"/>
                <a:cs typeface="Arial"/>
                <a:sym typeface="Arial"/>
              </a:rPr>
              <a:t>https://twitter.com/giz_gmbh</a:t>
            </a:r>
            <a:endParaRPr sz="1333">
              <a:solidFill>
                <a:srgbClr val="3F3F3F"/>
              </a:solidFill>
              <a:latin typeface="Arial"/>
              <a:ea typeface="Arial"/>
              <a:cs typeface="Arial"/>
              <a:sym typeface="Arial"/>
            </a:endParaRPr>
          </a:p>
        </p:txBody>
      </p:sp>
      <p:sp>
        <p:nvSpPr>
          <p:cNvPr id="311" name="Google Shape;311;p50"/>
          <p:cNvSpPr txBox="1"/>
          <p:nvPr/>
        </p:nvSpPr>
        <p:spPr>
          <a:xfrm>
            <a:off x="7004908" y="5403596"/>
            <a:ext cx="2950038" cy="2974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333">
                <a:solidFill>
                  <a:srgbClr val="3F3F3F"/>
                </a:solidFill>
                <a:latin typeface="Arial"/>
                <a:ea typeface="Arial"/>
                <a:cs typeface="Arial"/>
                <a:sym typeface="Arial"/>
              </a:rPr>
              <a:t>https://www.facebook.com/gizprofile/</a:t>
            </a:r>
            <a:endParaRPr sz="1333">
              <a:solidFill>
                <a:srgbClr val="3F3F3F"/>
              </a:solidFill>
              <a:latin typeface="Arial"/>
              <a:ea typeface="Arial"/>
              <a:cs typeface="Arial"/>
              <a:sym typeface="Arial"/>
            </a:endParaRPr>
          </a:p>
        </p:txBody>
      </p:sp>
      <p:sp>
        <p:nvSpPr>
          <p:cNvPr id="312" name="Google Shape;312;p50"/>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50"/>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50"/>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acto 2">
  <p:cSld name="Contacto 2">
    <p:spTree>
      <p:nvGrpSpPr>
        <p:cNvPr id="1" name="Shape 315"/>
        <p:cNvGrpSpPr/>
        <p:nvPr/>
      </p:nvGrpSpPr>
      <p:grpSpPr>
        <a:xfrm>
          <a:off x="0" y="0"/>
          <a:ext cx="0" cy="0"/>
          <a:chOff x="0" y="0"/>
          <a:chExt cx="0" cy="0"/>
        </a:xfrm>
      </p:grpSpPr>
      <p:pic>
        <p:nvPicPr>
          <p:cNvPr id="316" name="Google Shape;316;p51"/>
          <p:cNvPicPr preferRelativeResize="0"/>
          <p:nvPr/>
        </p:nvPicPr>
        <p:blipFill rotWithShape="1">
          <a:blip r:embed="rId2">
            <a:alphaModFix/>
          </a:blip>
          <a:srcRect t="233" b="7465"/>
          <a:stretch/>
        </p:blipFill>
        <p:spPr>
          <a:xfrm>
            <a:off x="164181" y="165100"/>
            <a:ext cx="11858487" cy="5968659"/>
          </a:xfrm>
          <a:prstGeom prst="rect">
            <a:avLst/>
          </a:prstGeom>
          <a:noFill/>
          <a:ln>
            <a:noFill/>
          </a:ln>
        </p:spPr>
      </p:pic>
      <p:sp>
        <p:nvSpPr>
          <p:cNvPr id="317" name="Google Shape;317;p51"/>
          <p:cNvSpPr/>
          <p:nvPr/>
        </p:nvSpPr>
        <p:spPr>
          <a:xfrm>
            <a:off x="164181" y="165100"/>
            <a:ext cx="11858487" cy="5968659"/>
          </a:xfrm>
          <a:prstGeom prst="rect">
            <a:avLst/>
          </a:prstGeom>
          <a:solidFill>
            <a:schemeClr val="lt1">
              <a:alpha val="69803"/>
            </a:schemeClr>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18" name="Google Shape;318;p51"/>
          <p:cNvSpPr txBox="1"/>
          <p:nvPr/>
        </p:nvSpPr>
        <p:spPr>
          <a:xfrm>
            <a:off x="1046182" y="5403596"/>
            <a:ext cx="1048877" cy="2974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333">
                <a:solidFill>
                  <a:srgbClr val="3F3F3F"/>
                </a:solidFill>
                <a:latin typeface="Arial"/>
                <a:ea typeface="Arial"/>
                <a:cs typeface="Arial"/>
                <a:sym typeface="Arial"/>
              </a:rPr>
              <a:t>www.giz.de</a:t>
            </a:r>
            <a:endParaRPr sz="1333">
              <a:solidFill>
                <a:srgbClr val="3F3F3F"/>
              </a:solidFill>
              <a:latin typeface="Arial"/>
              <a:ea typeface="Arial"/>
              <a:cs typeface="Arial"/>
              <a:sym typeface="Arial"/>
            </a:endParaRPr>
          </a:p>
        </p:txBody>
      </p:sp>
      <p:pic>
        <p:nvPicPr>
          <p:cNvPr id="319" name="Google Shape;319;p51" descr="Ein Bild, das Axt, Werkzeug enthält.&#10;&#10;Mit sehr hoher Zuverlässigkeit generierte Beschreibung"/>
          <p:cNvPicPr preferRelativeResize="0"/>
          <p:nvPr/>
        </p:nvPicPr>
        <p:blipFill rotWithShape="1">
          <a:blip r:embed="rId3">
            <a:alphaModFix/>
          </a:blip>
          <a:srcRect/>
          <a:stretch/>
        </p:blipFill>
        <p:spPr>
          <a:xfrm>
            <a:off x="3031312" y="5442594"/>
            <a:ext cx="387637" cy="315277"/>
          </a:xfrm>
          <a:prstGeom prst="rect">
            <a:avLst/>
          </a:prstGeom>
          <a:noFill/>
          <a:ln>
            <a:noFill/>
          </a:ln>
        </p:spPr>
      </p:pic>
      <p:pic>
        <p:nvPicPr>
          <p:cNvPr id="320" name="Google Shape;320;p51"/>
          <p:cNvPicPr preferRelativeResize="0"/>
          <p:nvPr/>
        </p:nvPicPr>
        <p:blipFill rotWithShape="1">
          <a:blip r:embed="rId4">
            <a:alphaModFix/>
          </a:blip>
          <a:srcRect/>
          <a:stretch/>
        </p:blipFill>
        <p:spPr>
          <a:xfrm>
            <a:off x="6614904" y="5408250"/>
            <a:ext cx="312688" cy="312685"/>
          </a:xfrm>
          <a:prstGeom prst="rect">
            <a:avLst/>
          </a:prstGeom>
          <a:noFill/>
          <a:ln>
            <a:noFill/>
          </a:ln>
        </p:spPr>
      </p:pic>
      <p:grpSp>
        <p:nvGrpSpPr>
          <p:cNvPr id="321" name="Google Shape;321;p51"/>
          <p:cNvGrpSpPr/>
          <p:nvPr/>
        </p:nvGrpSpPr>
        <p:grpSpPr>
          <a:xfrm>
            <a:off x="592656" y="5372336"/>
            <a:ext cx="350163" cy="396344"/>
            <a:chOff x="4933951" y="-41275"/>
            <a:chExt cx="2130425" cy="2411413"/>
          </a:xfrm>
        </p:grpSpPr>
        <p:sp>
          <p:nvSpPr>
            <p:cNvPr id="322" name="Google Shape;322;p51"/>
            <p:cNvSpPr/>
            <p:nvPr/>
          </p:nvSpPr>
          <p:spPr>
            <a:xfrm>
              <a:off x="4945063" y="1435100"/>
              <a:ext cx="2114550" cy="935038"/>
            </a:xfrm>
            <a:custGeom>
              <a:avLst/>
              <a:gdLst/>
              <a:ahLst/>
              <a:cxnLst/>
              <a:rect l="l" t="t" r="r" b="b"/>
              <a:pathLst>
                <a:path w="425" h="188" extrusionOk="0">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23" name="Google Shape;323;p51"/>
            <p:cNvSpPr/>
            <p:nvPr/>
          </p:nvSpPr>
          <p:spPr>
            <a:xfrm>
              <a:off x="4945063" y="-41275"/>
              <a:ext cx="2108200" cy="860425"/>
            </a:xfrm>
            <a:custGeom>
              <a:avLst/>
              <a:gdLst/>
              <a:ahLst/>
              <a:cxnLst/>
              <a:rect l="l" t="t" r="r" b="b"/>
              <a:pathLst>
                <a:path w="424" h="173" extrusionOk="0">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24" name="Google Shape;324;p51"/>
            <p:cNvSpPr/>
            <p:nvPr/>
          </p:nvSpPr>
          <p:spPr>
            <a:xfrm>
              <a:off x="4933951" y="952500"/>
              <a:ext cx="617538" cy="363538"/>
            </a:xfrm>
            <a:custGeom>
              <a:avLst/>
              <a:gdLst/>
              <a:ahLst/>
              <a:cxnLst/>
              <a:rect l="l" t="t" r="r" b="b"/>
              <a:pathLst>
                <a:path w="124" h="73" extrusionOk="0">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25" name="Google Shape;325;p51"/>
            <p:cNvSpPr/>
            <p:nvPr/>
          </p:nvSpPr>
          <p:spPr>
            <a:xfrm>
              <a:off x="6446838" y="952500"/>
              <a:ext cx="617538" cy="363538"/>
            </a:xfrm>
            <a:custGeom>
              <a:avLst/>
              <a:gdLst/>
              <a:ahLst/>
              <a:cxnLst/>
              <a:rect l="l" t="t" r="r" b="b"/>
              <a:pathLst>
                <a:path w="124" h="73" extrusionOk="0">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26" name="Google Shape;326;p51"/>
            <p:cNvSpPr/>
            <p:nvPr/>
          </p:nvSpPr>
          <p:spPr>
            <a:xfrm>
              <a:off x="5691188" y="952500"/>
              <a:ext cx="615950" cy="363538"/>
            </a:xfrm>
            <a:custGeom>
              <a:avLst/>
              <a:gdLst/>
              <a:ahLst/>
              <a:cxnLst/>
              <a:rect l="l" t="t" r="r" b="b"/>
              <a:pathLst>
                <a:path w="124" h="73" extrusionOk="0">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grpSp>
      <p:sp>
        <p:nvSpPr>
          <p:cNvPr id="327" name="Google Shape;327;p51"/>
          <p:cNvSpPr txBox="1"/>
          <p:nvPr/>
        </p:nvSpPr>
        <p:spPr>
          <a:xfrm>
            <a:off x="3496266" y="5403596"/>
            <a:ext cx="2305631" cy="2974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333">
                <a:solidFill>
                  <a:srgbClr val="3F3F3F"/>
                </a:solidFill>
                <a:latin typeface="Arial"/>
                <a:ea typeface="Arial"/>
                <a:cs typeface="Arial"/>
                <a:sym typeface="Arial"/>
              </a:rPr>
              <a:t>https://twitter.com/giz_gmbh</a:t>
            </a:r>
            <a:endParaRPr sz="1333">
              <a:solidFill>
                <a:srgbClr val="3F3F3F"/>
              </a:solidFill>
              <a:latin typeface="Arial"/>
              <a:ea typeface="Arial"/>
              <a:cs typeface="Arial"/>
              <a:sym typeface="Arial"/>
            </a:endParaRPr>
          </a:p>
        </p:txBody>
      </p:sp>
      <p:sp>
        <p:nvSpPr>
          <p:cNvPr id="328" name="Google Shape;328;p51"/>
          <p:cNvSpPr txBox="1"/>
          <p:nvPr/>
        </p:nvSpPr>
        <p:spPr>
          <a:xfrm>
            <a:off x="7004908" y="5403596"/>
            <a:ext cx="2950038" cy="2974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333">
                <a:solidFill>
                  <a:srgbClr val="3F3F3F"/>
                </a:solidFill>
                <a:latin typeface="Arial"/>
                <a:ea typeface="Arial"/>
                <a:cs typeface="Arial"/>
                <a:sym typeface="Arial"/>
              </a:rPr>
              <a:t>https://www.facebook.com/gizprofile/</a:t>
            </a:r>
            <a:endParaRPr sz="1333">
              <a:solidFill>
                <a:srgbClr val="3F3F3F"/>
              </a:solidFill>
              <a:latin typeface="Arial"/>
              <a:ea typeface="Arial"/>
              <a:cs typeface="Arial"/>
              <a:sym typeface="Arial"/>
            </a:endParaRPr>
          </a:p>
        </p:txBody>
      </p:sp>
      <p:sp>
        <p:nvSpPr>
          <p:cNvPr id="329" name="Google Shape;329;p51"/>
          <p:cNvSpPr txBox="1">
            <a:spLocks noGrp="1"/>
          </p:cNvSpPr>
          <p:nvPr>
            <p:ph type="body" idx="1"/>
          </p:nvPr>
        </p:nvSpPr>
        <p:spPr>
          <a:xfrm>
            <a:off x="2612084" y="2760959"/>
            <a:ext cx="3426913" cy="801691"/>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0"/>
              </a:spcBef>
              <a:spcAft>
                <a:spcPts val="0"/>
              </a:spcAft>
              <a:buClr>
                <a:schemeClr val="dk1"/>
              </a:buClr>
              <a:buSzPts val="1600"/>
              <a:buNone/>
              <a:defRPr sz="1600"/>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0" name="Google Shape;330;p51"/>
          <p:cNvSpPr txBox="1">
            <a:spLocks noGrp="1"/>
          </p:cNvSpPr>
          <p:nvPr>
            <p:ph type="body" idx="2"/>
          </p:nvPr>
        </p:nvSpPr>
        <p:spPr>
          <a:xfrm>
            <a:off x="2612084" y="1857148"/>
            <a:ext cx="342691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sz="1600" b="1"/>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51"/>
          <p:cNvSpPr txBox="1">
            <a:spLocks noGrp="1"/>
          </p:cNvSpPr>
          <p:nvPr>
            <p:ph type="body" idx="3"/>
          </p:nvPr>
        </p:nvSpPr>
        <p:spPr>
          <a:xfrm>
            <a:off x="2612084" y="2181304"/>
            <a:ext cx="342691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sz="1600"/>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51"/>
          <p:cNvSpPr>
            <a:spLocks noGrp="1"/>
          </p:cNvSpPr>
          <p:nvPr>
            <p:ph type="pic" idx="4"/>
          </p:nvPr>
        </p:nvSpPr>
        <p:spPr>
          <a:xfrm>
            <a:off x="599758" y="1857149"/>
            <a:ext cx="1789353" cy="2075553"/>
          </a:xfrm>
          <a:prstGeom prst="rect">
            <a:avLst/>
          </a:prstGeom>
          <a:solidFill>
            <a:schemeClr val="lt2"/>
          </a:solidFill>
          <a:ln>
            <a:noFill/>
          </a:ln>
        </p:spPr>
        <p:txBody>
          <a:bodyPr spcFirstLastPara="1" wrap="square" lIns="36000" tIns="108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3" name="Google Shape;333;p51"/>
          <p:cNvSpPr txBox="1">
            <a:spLocks noGrp="1"/>
          </p:cNvSpPr>
          <p:nvPr>
            <p:ph type="body" idx="5"/>
          </p:nvPr>
        </p:nvSpPr>
        <p:spPr>
          <a:xfrm>
            <a:off x="8323537" y="2760959"/>
            <a:ext cx="3562099" cy="801691"/>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0"/>
              </a:spcBef>
              <a:spcAft>
                <a:spcPts val="0"/>
              </a:spcAft>
              <a:buClr>
                <a:schemeClr val="dk1"/>
              </a:buClr>
              <a:buSzPts val="1600"/>
              <a:buNone/>
              <a:defRPr sz="1600"/>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51"/>
          <p:cNvSpPr txBox="1">
            <a:spLocks noGrp="1"/>
          </p:cNvSpPr>
          <p:nvPr>
            <p:ph type="body" idx="6"/>
          </p:nvPr>
        </p:nvSpPr>
        <p:spPr>
          <a:xfrm>
            <a:off x="8323537" y="1857148"/>
            <a:ext cx="3562099"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sz="1600" b="1"/>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51"/>
          <p:cNvSpPr txBox="1">
            <a:spLocks noGrp="1"/>
          </p:cNvSpPr>
          <p:nvPr>
            <p:ph type="body" idx="7"/>
          </p:nvPr>
        </p:nvSpPr>
        <p:spPr>
          <a:xfrm>
            <a:off x="8323537" y="2181304"/>
            <a:ext cx="3562099"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600"/>
              <a:buNone/>
              <a:defRPr sz="1600"/>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51"/>
          <p:cNvSpPr>
            <a:spLocks noGrp="1"/>
          </p:cNvSpPr>
          <p:nvPr>
            <p:ph type="pic" idx="8"/>
          </p:nvPr>
        </p:nvSpPr>
        <p:spPr>
          <a:xfrm>
            <a:off x="6311212" y="1857149"/>
            <a:ext cx="1789353" cy="2075553"/>
          </a:xfrm>
          <a:prstGeom prst="rect">
            <a:avLst/>
          </a:prstGeom>
          <a:solidFill>
            <a:schemeClr val="lt2"/>
          </a:solidFill>
          <a:ln>
            <a:noFill/>
          </a:ln>
        </p:spPr>
        <p:txBody>
          <a:bodyPr spcFirstLastPara="1" wrap="square" lIns="36000" tIns="1080000" rIns="36000" bIns="36000" anchor="t" anchorCtr="0">
            <a:noAutofit/>
          </a:bodyPr>
          <a:lstStyle>
            <a:lvl1pPr marR="0" lvl="0" algn="ctr" rtl="0">
              <a:lnSpc>
                <a:spcPct val="90000"/>
              </a:lnSpc>
              <a:spcBef>
                <a:spcPts val="80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7" name="Google Shape;337;p51"/>
          <p:cNvSpPr txBox="1">
            <a:spLocks noGrp="1"/>
          </p:cNvSpPr>
          <p:nvPr>
            <p:ph type="title"/>
          </p:nvPr>
        </p:nvSpPr>
        <p:spPr>
          <a:xfrm>
            <a:off x="599756" y="320283"/>
            <a:ext cx="1128588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51"/>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51"/>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51"/>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acto 3">
  <p:cSld name="Contacto 3">
    <p:spTree>
      <p:nvGrpSpPr>
        <p:cNvPr id="1" name="Shape 341"/>
        <p:cNvGrpSpPr/>
        <p:nvPr/>
      </p:nvGrpSpPr>
      <p:grpSpPr>
        <a:xfrm>
          <a:off x="0" y="0"/>
          <a:ext cx="0" cy="0"/>
          <a:chOff x="0" y="0"/>
          <a:chExt cx="0" cy="0"/>
        </a:xfrm>
      </p:grpSpPr>
      <p:pic>
        <p:nvPicPr>
          <p:cNvPr id="342" name="Google Shape;342;p52"/>
          <p:cNvPicPr preferRelativeResize="0"/>
          <p:nvPr/>
        </p:nvPicPr>
        <p:blipFill rotWithShape="1">
          <a:blip r:embed="rId2">
            <a:alphaModFix/>
          </a:blip>
          <a:srcRect t="233" b="7465"/>
          <a:stretch/>
        </p:blipFill>
        <p:spPr>
          <a:xfrm>
            <a:off x="164181" y="165100"/>
            <a:ext cx="11858487" cy="5968659"/>
          </a:xfrm>
          <a:prstGeom prst="rect">
            <a:avLst/>
          </a:prstGeom>
          <a:noFill/>
          <a:ln>
            <a:noFill/>
          </a:ln>
        </p:spPr>
      </p:pic>
      <p:sp>
        <p:nvSpPr>
          <p:cNvPr id="343" name="Google Shape;343;p52"/>
          <p:cNvSpPr/>
          <p:nvPr/>
        </p:nvSpPr>
        <p:spPr>
          <a:xfrm>
            <a:off x="177802" y="165100"/>
            <a:ext cx="11858487" cy="5968659"/>
          </a:xfrm>
          <a:prstGeom prst="rect">
            <a:avLst/>
          </a:prstGeom>
          <a:solidFill>
            <a:schemeClr val="lt1">
              <a:alpha val="69803"/>
            </a:schemeClr>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44" name="Google Shape;344;p52"/>
          <p:cNvSpPr txBox="1">
            <a:spLocks noGrp="1"/>
          </p:cNvSpPr>
          <p:nvPr>
            <p:ph type="title"/>
          </p:nvPr>
        </p:nvSpPr>
        <p:spPr>
          <a:xfrm>
            <a:off x="599755" y="320283"/>
            <a:ext cx="11414444"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5" name="Google Shape;345;p52"/>
          <p:cNvSpPr txBox="1">
            <a:spLocks noGrp="1"/>
          </p:cNvSpPr>
          <p:nvPr>
            <p:ph type="body" idx="1"/>
          </p:nvPr>
        </p:nvSpPr>
        <p:spPr>
          <a:xfrm>
            <a:off x="599756" y="3965951"/>
            <a:ext cx="3477993" cy="720149"/>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0"/>
              </a:spcBef>
              <a:spcAft>
                <a:spcPts val="0"/>
              </a:spcAft>
              <a:buClr>
                <a:schemeClr val="dk1"/>
              </a:buClr>
              <a:buSzPts val="1333"/>
              <a:buNone/>
              <a:defRPr sz="1333"/>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52"/>
          <p:cNvSpPr txBox="1">
            <a:spLocks noGrp="1"/>
          </p:cNvSpPr>
          <p:nvPr>
            <p:ph type="body" idx="2"/>
          </p:nvPr>
        </p:nvSpPr>
        <p:spPr>
          <a:xfrm>
            <a:off x="599756" y="3345197"/>
            <a:ext cx="347799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333"/>
              <a:buNone/>
              <a:defRPr sz="1333" b="1"/>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52"/>
          <p:cNvSpPr txBox="1">
            <a:spLocks noGrp="1"/>
          </p:cNvSpPr>
          <p:nvPr>
            <p:ph type="body" idx="3"/>
          </p:nvPr>
        </p:nvSpPr>
        <p:spPr>
          <a:xfrm>
            <a:off x="599756" y="3581825"/>
            <a:ext cx="347799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333"/>
              <a:buNone/>
              <a:defRPr sz="1333"/>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52"/>
          <p:cNvSpPr>
            <a:spLocks noGrp="1"/>
          </p:cNvSpPr>
          <p:nvPr>
            <p:ph type="pic" idx="4"/>
          </p:nvPr>
        </p:nvSpPr>
        <p:spPr>
          <a:xfrm>
            <a:off x="599757" y="1569543"/>
            <a:ext cx="1355440" cy="1572237"/>
          </a:xfrm>
          <a:prstGeom prst="rect">
            <a:avLst/>
          </a:prstGeom>
          <a:solidFill>
            <a:schemeClr val="lt2"/>
          </a:solidFill>
          <a:ln>
            <a:noFill/>
          </a:ln>
        </p:spPr>
        <p:txBody>
          <a:bodyPr spcFirstLastPara="1" wrap="square" lIns="36000" tIns="864000" rIns="36000" bIns="36000" anchor="t" anchorCtr="0">
            <a:noAutofit/>
          </a:bodyPr>
          <a:lstStyle>
            <a:lvl1pPr marR="0" lvl="0" algn="ctr" rtl="0">
              <a:lnSpc>
                <a:spcPct val="90000"/>
              </a:lnSpc>
              <a:spcBef>
                <a:spcPts val="80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9" name="Google Shape;349;p52"/>
          <p:cNvSpPr txBox="1">
            <a:spLocks noGrp="1"/>
          </p:cNvSpPr>
          <p:nvPr>
            <p:ph type="body" idx="5"/>
          </p:nvPr>
        </p:nvSpPr>
        <p:spPr>
          <a:xfrm>
            <a:off x="4464610" y="3965951"/>
            <a:ext cx="3477993" cy="720149"/>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0"/>
              </a:spcBef>
              <a:spcAft>
                <a:spcPts val="0"/>
              </a:spcAft>
              <a:buClr>
                <a:schemeClr val="dk1"/>
              </a:buClr>
              <a:buSzPts val="1333"/>
              <a:buNone/>
              <a:defRPr sz="1333"/>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52"/>
          <p:cNvSpPr txBox="1">
            <a:spLocks noGrp="1"/>
          </p:cNvSpPr>
          <p:nvPr>
            <p:ph type="body" idx="6"/>
          </p:nvPr>
        </p:nvSpPr>
        <p:spPr>
          <a:xfrm>
            <a:off x="4464610" y="3345197"/>
            <a:ext cx="347799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333"/>
              <a:buNone/>
              <a:defRPr sz="1333" b="1"/>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52"/>
          <p:cNvSpPr txBox="1">
            <a:spLocks noGrp="1"/>
          </p:cNvSpPr>
          <p:nvPr>
            <p:ph type="body" idx="7"/>
          </p:nvPr>
        </p:nvSpPr>
        <p:spPr>
          <a:xfrm>
            <a:off x="4464610" y="3581825"/>
            <a:ext cx="347799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333"/>
              <a:buNone/>
              <a:defRPr sz="1333"/>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52"/>
          <p:cNvSpPr>
            <a:spLocks noGrp="1"/>
          </p:cNvSpPr>
          <p:nvPr>
            <p:ph type="pic" idx="8"/>
          </p:nvPr>
        </p:nvSpPr>
        <p:spPr>
          <a:xfrm>
            <a:off x="4464612" y="1569543"/>
            <a:ext cx="1355440" cy="1572237"/>
          </a:xfrm>
          <a:prstGeom prst="rect">
            <a:avLst/>
          </a:prstGeom>
          <a:solidFill>
            <a:schemeClr val="lt2"/>
          </a:solidFill>
          <a:ln>
            <a:noFill/>
          </a:ln>
        </p:spPr>
        <p:txBody>
          <a:bodyPr spcFirstLastPara="1" wrap="square" lIns="36000" tIns="864000" rIns="36000" bIns="36000" anchor="t" anchorCtr="0">
            <a:noAutofit/>
          </a:bodyPr>
          <a:lstStyle>
            <a:lvl1pPr marR="0" lvl="0" algn="ctr" rtl="0">
              <a:lnSpc>
                <a:spcPct val="90000"/>
              </a:lnSpc>
              <a:spcBef>
                <a:spcPts val="80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3" name="Google Shape;353;p52"/>
          <p:cNvSpPr txBox="1">
            <a:spLocks noGrp="1"/>
          </p:cNvSpPr>
          <p:nvPr>
            <p:ph type="body" idx="9"/>
          </p:nvPr>
        </p:nvSpPr>
        <p:spPr>
          <a:xfrm>
            <a:off x="8329465" y="3965951"/>
            <a:ext cx="3477993" cy="720149"/>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0"/>
              </a:spcBef>
              <a:spcAft>
                <a:spcPts val="0"/>
              </a:spcAft>
              <a:buClr>
                <a:schemeClr val="dk1"/>
              </a:buClr>
              <a:buSzPts val="1333"/>
              <a:buNone/>
              <a:defRPr sz="1333"/>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52"/>
          <p:cNvSpPr txBox="1">
            <a:spLocks noGrp="1"/>
          </p:cNvSpPr>
          <p:nvPr>
            <p:ph type="body" idx="13"/>
          </p:nvPr>
        </p:nvSpPr>
        <p:spPr>
          <a:xfrm>
            <a:off x="8329465" y="3345197"/>
            <a:ext cx="347799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333"/>
              <a:buNone/>
              <a:defRPr sz="1333" b="1"/>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52"/>
          <p:cNvSpPr txBox="1">
            <a:spLocks noGrp="1"/>
          </p:cNvSpPr>
          <p:nvPr>
            <p:ph type="body" idx="14"/>
          </p:nvPr>
        </p:nvSpPr>
        <p:spPr>
          <a:xfrm>
            <a:off x="8329465" y="3581825"/>
            <a:ext cx="3477993" cy="23503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333"/>
              <a:buNone/>
              <a:defRPr sz="1333"/>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6" name="Google Shape;356;p52"/>
          <p:cNvSpPr>
            <a:spLocks noGrp="1"/>
          </p:cNvSpPr>
          <p:nvPr>
            <p:ph type="pic" idx="15"/>
          </p:nvPr>
        </p:nvSpPr>
        <p:spPr>
          <a:xfrm>
            <a:off x="8329467" y="1569543"/>
            <a:ext cx="1355440" cy="1572237"/>
          </a:xfrm>
          <a:prstGeom prst="rect">
            <a:avLst/>
          </a:prstGeom>
          <a:solidFill>
            <a:schemeClr val="lt2"/>
          </a:solidFill>
          <a:ln>
            <a:noFill/>
          </a:ln>
        </p:spPr>
        <p:txBody>
          <a:bodyPr spcFirstLastPara="1" wrap="square" lIns="36000" tIns="864000" rIns="36000" bIns="36000" anchor="t" anchorCtr="0">
            <a:noAutofit/>
          </a:bodyPr>
          <a:lstStyle>
            <a:lvl1pPr marR="0" lvl="0" algn="ctr" rtl="0">
              <a:lnSpc>
                <a:spcPct val="90000"/>
              </a:lnSpc>
              <a:spcBef>
                <a:spcPts val="80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7" name="Google Shape;357;p52"/>
          <p:cNvSpPr txBox="1"/>
          <p:nvPr/>
        </p:nvSpPr>
        <p:spPr>
          <a:xfrm>
            <a:off x="1046182" y="5403596"/>
            <a:ext cx="1048877" cy="2974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333">
                <a:solidFill>
                  <a:srgbClr val="3F3F3F"/>
                </a:solidFill>
                <a:latin typeface="Arial"/>
                <a:ea typeface="Arial"/>
                <a:cs typeface="Arial"/>
                <a:sym typeface="Arial"/>
              </a:rPr>
              <a:t>www.giz.de</a:t>
            </a:r>
            <a:endParaRPr sz="1333">
              <a:solidFill>
                <a:srgbClr val="3F3F3F"/>
              </a:solidFill>
              <a:latin typeface="Arial"/>
              <a:ea typeface="Arial"/>
              <a:cs typeface="Arial"/>
              <a:sym typeface="Arial"/>
            </a:endParaRPr>
          </a:p>
        </p:txBody>
      </p:sp>
      <p:pic>
        <p:nvPicPr>
          <p:cNvPr id="358" name="Google Shape;358;p52" descr="Ein Bild, das Axt, Werkzeug enthält.&#10;&#10;Mit sehr hoher Zuverlässigkeit generierte Beschreibung"/>
          <p:cNvPicPr preferRelativeResize="0"/>
          <p:nvPr/>
        </p:nvPicPr>
        <p:blipFill rotWithShape="1">
          <a:blip r:embed="rId3">
            <a:alphaModFix/>
          </a:blip>
          <a:srcRect/>
          <a:stretch/>
        </p:blipFill>
        <p:spPr>
          <a:xfrm>
            <a:off x="3031312" y="5442594"/>
            <a:ext cx="387637" cy="315277"/>
          </a:xfrm>
          <a:prstGeom prst="rect">
            <a:avLst/>
          </a:prstGeom>
          <a:noFill/>
          <a:ln>
            <a:noFill/>
          </a:ln>
        </p:spPr>
      </p:pic>
      <p:pic>
        <p:nvPicPr>
          <p:cNvPr id="359" name="Google Shape;359;p52"/>
          <p:cNvPicPr preferRelativeResize="0"/>
          <p:nvPr/>
        </p:nvPicPr>
        <p:blipFill rotWithShape="1">
          <a:blip r:embed="rId4">
            <a:alphaModFix/>
          </a:blip>
          <a:srcRect/>
          <a:stretch/>
        </p:blipFill>
        <p:spPr>
          <a:xfrm>
            <a:off x="6614904" y="5408250"/>
            <a:ext cx="312688" cy="312685"/>
          </a:xfrm>
          <a:prstGeom prst="rect">
            <a:avLst/>
          </a:prstGeom>
          <a:noFill/>
          <a:ln>
            <a:noFill/>
          </a:ln>
        </p:spPr>
      </p:pic>
      <p:grpSp>
        <p:nvGrpSpPr>
          <p:cNvPr id="360" name="Google Shape;360;p52"/>
          <p:cNvGrpSpPr/>
          <p:nvPr/>
        </p:nvGrpSpPr>
        <p:grpSpPr>
          <a:xfrm>
            <a:off x="592656" y="5372336"/>
            <a:ext cx="350163" cy="396344"/>
            <a:chOff x="4933951" y="-41275"/>
            <a:chExt cx="2130425" cy="2411413"/>
          </a:xfrm>
        </p:grpSpPr>
        <p:sp>
          <p:nvSpPr>
            <p:cNvPr id="361" name="Google Shape;361;p52"/>
            <p:cNvSpPr/>
            <p:nvPr/>
          </p:nvSpPr>
          <p:spPr>
            <a:xfrm>
              <a:off x="4945063" y="1435100"/>
              <a:ext cx="2114550" cy="935038"/>
            </a:xfrm>
            <a:custGeom>
              <a:avLst/>
              <a:gdLst/>
              <a:ahLst/>
              <a:cxnLst/>
              <a:rect l="l" t="t" r="r" b="b"/>
              <a:pathLst>
                <a:path w="425" h="188" extrusionOk="0">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62" name="Google Shape;362;p52"/>
            <p:cNvSpPr/>
            <p:nvPr/>
          </p:nvSpPr>
          <p:spPr>
            <a:xfrm>
              <a:off x="4945063" y="-41275"/>
              <a:ext cx="2108200" cy="860425"/>
            </a:xfrm>
            <a:custGeom>
              <a:avLst/>
              <a:gdLst/>
              <a:ahLst/>
              <a:cxnLst/>
              <a:rect l="l" t="t" r="r" b="b"/>
              <a:pathLst>
                <a:path w="424" h="173" extrusionOk="0">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63" name="Google Shape;363;p52"/>
            <p:cNvSpPr/>
            <p:nvPr/>
          </p:nvSpPr>
          <p:spPr>
            <a:xfrm>
              <a:off x="4933951" y="952500"/>
              <a:ext cx="617538" cy="363538"/>
            </a:xfrm>
            <a:custGeom>
              <a:avLst/>
              <a:gdLst/>
              <a:ahLst/>
              <a:cxnLst/>
              <a:rect l="l" t="t" r="r" b="b"/>
              <a:pathLst>
                <a:path w="124" h="73" extrusionOk="0">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64" name="Google Shape;364;p52"/>
            <p:cNvSpPr/>
            <p:nvPr/>
          </p:nvSpPr>
          <p:spPr>
            <a:xfrm>
              <a:off x="6446838" y="952500"/>
              <a:ext cx="617538" cy="363538"/>
            </a:xfrm>
            <a:custGeom>
              <a:avLst/>
              <a:gdLst/>
              <a:ahLst/>
              <a:cxnLst/>
              <a:rect l="l" t="t" r="r" b="b"/>
              <a:pathLst>
                <a:path w="124" h="73" extrusionOk="0">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65" name="Google Shape;365;p52"/>
            <p:cNvSpPr/>
            <p:nvPr/>
          </p:nvSpPr>
          <p:spPr>
            <a:xfrm>
              <a:off x="5691188" y="952500"/>
              <a:ext cx="615950" cy="363538"/>
            </a:xfrm>
            <a:custGeom>
              <a:avLst/>
              <a:gdLst/>
              <a:ahLst/>
              <a:cxnLst/>
              <a:rect l="l" t="t" r="r" b="b"/>
              <a:pathLst>
                <a:path w="124" h="73" extrusionOk="0">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grpSp>
      <p:sp>
        <p:nvSpPr>
          <p:cNvPr id="366" name="Google Shape;366;p52"/>
          <p:cNvSpPr txBox="1"/>
          <p:nvPr/>
        </p:nvSpPr>
        <p:spPr>
          <a:xfrm>
            <a:off x="3496266" y="5403596"/>
            <a:ext cx="2305631" cy="2974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333">
                <a:solidFill>
                  <a:srgbClr val="3F3F3F"/>
                </a:solidFill>
                <a:latin typeface="Arial"/>
                <a:ea typeface="Arial"/>
                <a:cs typeface="Arial"/>
                <a:sym typeface="Arial"/>
              </a:rPr>
              <a:t>https://twitter.com/giz_gmbh</a:t>
            </a:r>
            <a:endParaRPr sz="1333">
              <a:solidFill>
                <a:srgbClr val="3F3F3F"/>
              </a:solidFill>
              <a:latin typeface="Arial"/>
              <a:ea typeface="Arial"/>
              <a:cs typeface="Arial"/>
              <a:sym typeface="Arial"/>
            </a:endParaRPr>
          </a:p>
        </p:txBody>
      </p:sp>
      <p:sp>
        <p:nvSpPr>
          <p:cNvPr id="367" name="Google Shape;367;p52"/>
          <p:cNvSpPr txBox="1"/>
          <p:nvPr/>
        </p:nvSpPr>
        <p:spPr>
          <a:xfrm>
            <a:off x="7004908" y="5403596"/>
            <a:ext cx="2950038" cy="2974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333">
                <a:solidFill>
                  <a:srgbClr val="3F3F3F"/>
                </a:solidFill>
                <a:latin typeface="Arial"/>
                <a:ea typeface="Arial"/>
                <a:cs typeface="Arial"/>
                <a:sym typeface="Arial"/>
              </a:rPr>
              <a:t>https://www.facebook.com/gizprofile/</a:t>
            </a:r>
            <a:endParaRPr sz="1333">
              <a:solidFill>
                <a:srgbClr val="3F3F3F"/>
              </a:solidFill>
              <a:latin typeface="Arial"/>
              <a:ea typeface="Arial"/>
              <a:cs typeface="Arial"/>
              <a:sym typeface="Arial"/>
            </a:endParaRPr>
          </a:p>
        </p:txBody>
      </p:sp>
      <p:sp>
        <p:nvSpPr>
          <p:cNvPr id="368" name="Google Shape;368;p52"/>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52"/>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52"/>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olo encabezado">
  <p:cSld name="Solo encabezado">
    <p:spTree>
      <p:nvGrpSpPr>
        <p:cNvPr id="1" name="Shape 371"/>
        <p:cNvGrpSpPr/>
        <p:nvPr/>
      </p:nvGrpSpPr>
      <p:grpSpPr>
        <a:xfrm>
          <a:off x="0" y="0"/>
          <a:ext cx="0" cy="0"/>
          <a:chOff x="0" y="0"/>
          <a:chExt cx="0" cy="0"/>
        </a:xfrm>
      </p:grpSpPr>
      <p:sp>
        <p:nvSpPr>
          <p:cNvPr id="372" name="Google Shape;372;p53"/>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53"/>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53"/>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53"/>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idos">
  <p:cSld name="Contenidos">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a:off x="599757" y="1361293"/>
            <a:ext cx="9563579" cy="4660625"/>
          </a:xfrm>
          <a:prstGeom prst="rect">
            <a:avLst/>
          </a:prstGeom>
          <a:noFill/>
          <a:ln>
            <a:noFill/>
          </a:ln>
        </p:spPr>
        <p:txBody>
          <a:bodyPr spcFirstLastPara="1" wrap="square" lIns="0" tIns="0" rIns="72000" bIns="0" anchor="t" anchorCtr="0">
            <a:noAutofit/>
          </a:bodyPr>
          <a:lstStyle>
            <a:lvl1pPr marL="457200" marR="0" lvl="0" indent="-330200" algn="l">
              <a:lnSpc>
                <a:spcPct val="90000"/>
              </a:lnSpc>
              <a:spcBef>
                <a:spcPts val="2400"/>
              </a:spcBef>
              <a:spcAft>
                <a:spcPts val="0"/>
              </a:spcAft>
              <a:buClr>
                <a:schemeClr val="dk1"/>
              </a:buClr>
              <a:buSzPts val="1600"/>
              <a:buFont typeface="Arial"/>
              <a:buAutoNum type="arabicPeriod"/>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7"/>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7"/>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olo encabezado (altern.)">
  <p:cSld name="Solo encabezado (altern.)">
    <p:spTree>
      <p:nvGrpSpPr>
        <p:cNvPr id="1" name="Shape 376"/>
        <p:cNvGrpSpPr/>
        <p:nvPr/>
      </p:nvGrpSpPr>
      <p:grpSpPr>
        <a:xfrm>
          <a:off x="0" y="0"/>
          <a:ext cx="0" cy="0"/>
          <a:chOff x="0" y="0"/>
          <a:chExt cx="0" cy="0"/>
        </a:xfrm>
      </p:grpSpPr>
      <p:sp>
        <p:nvSpPr>
          <p:cNvPr id="377" name="Google Shape;377;p54"/>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78" name="Google Shape;378;p54"/>
          <p:cNvGrpSpPr/>
          <p:nvPr/>
        </p:nvGrpSpPr>
        <p:grpSpPr>
          <a:xfrm rot="10800000" flipH="1">
            <a:off x="164180" y="5311118"/>
            <a:ext cx="3094437" cy="822639"/>
            <a:chOff x="4846637" y="119557"/>
            <a:chExt cx="3783013" cy="1005693"/>
          </a:xfrm>
        </p:grpSpPr>
        <p:sp>
          <p:nvSpPr>
            <p:cNvPr id="379" name="Google Shape;379;p54"/>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3" r="-2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80" name="Google Shape;380;p54"/>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81" name="Google Shape;381;p54"/>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82" name="Google Shape;382;p54"/>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83" name="Google Shape;383;p54"/>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sp>
        <p:nvSpPr>
          <p:cNvPr id="384" name="Google Shape;384;p54"/>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54"/>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54"/>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e de imprenta">
  <p:cSld name="Pie de imprenta">
    <p:spTree>
      <p:nvGrpSpPr>
        <p:cNvPr id="1" name="Shape 387"/>
        <p:cNvGrpSpPr/>
        <p:nvPr/>
      </p:nvGrpSpPr>
      <p:grpSpPr>
        <a:xfrm>
          <a:off x="0" y="0"/>
          <a:ext cx="0" cy="0"/>
          <a:chOff x="0" y="0"/>
          <a:chExt cx="0" cy="0"/>
        </a:xfrm>
      </p:grpSpPr>
      <p:sp>
        <p:nvSpPr>
          <p:cNvPr id="388" name="Google Shape;388;p55"/>
          <p:cNvSpPr txBox="1">
            <a:spLocks noGrp="1"/>
          </p:cNvSpPr>
          <p:nvPr>
            <p:ph type="body" idx="1"/>
          </p:nvPr>
        </p:nvSpPr>
        <p:spPr>
          <a:xfrm>
            <a:off x="3813443" y="431341"/>
            <a:ext cx="6815481" cy="574260"/>
          </a:xfrm>
          <a:prstGeom prst="rect">
            <a:avLst/>
          </a:prstGeom>
          <a:noFill/>
          <a:ln>
            <a:noFill/>
          </a:ln>
        </p:spPr>
        <p:txBody>
          <a:bodyPr spcFirstLastPara="1" wrap="square" lIns="0" tIns="0" rIns="72000" bIns="0" anchor="t" anchorCtr="0">
            <a:spAutoFit/>
          </a:bodyPr>
          <a:lstStyle>
            <a:lvl1pPr marL="457200" marR="0" lvl="0" indent="-228600" algn="l">
              <a:lnSpc>
                <a:spcPct val="100000"/>
              </a:lnSpc>
              <a:spcBef>
                <a:spcPts val="0"/>
              </a:spcBef>
              <a:spcAft>
                <a:spcPts val="0"/>
              </a:spcAft>
              <a:buClr>
                <a:schemeClr val="accent1"/>
              </a:buClr>
              <a:buSzPts val="933"/>
              <a:buFont typeface="Arial"/>
              <a:buNone/>
              <a:defRPr sz="933" b="1">
                <a:solidFill>
                  <a:schemeClr val="accent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55"/>
          <p:cNvSpPr/>
          <p:nvPr/>
        </p:nvSpPr>
        <p:spPr>
          <a:xfrm>
            <a:off x="600661" y="1475895"/>
            <a:ext cx="4286015" cy="1688283"/>
          </a:xfrm>
          <a:prstGeom prst="rect">
            <a:avLst/>
          </a:prstGeom>
          <a:noFill/>
          <a:ln>
            <a:noFill/>
          </a:ln>
        </p:spPr>
        <p:txBody>
          <a:bodyPr spcFirstLastPara="1" wrap="square" lIns="0" tIns="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s-MX" sz="1067" b="0" i="0" u="none" strike="noStrike" cap="none">
                <a:solidFill>
                  <a:srgbClr val="000000"/>
                </a:solidFill>
                <a:latin typeface="Arial"/>
                <a:ea typeface="Arial"/>
                <a:cs typeface="Arial"/>
                <a:sym typeface="Arial"/>
              </a:rPr>
              <a:t>Como empresa federal, la GIZ asiste al Gobierno de la República Federal de Alemania en su labor para alcanzar sus objetivos en el ámbito de la cooperación internacional para el desarrollo sostenible.</a:t>
            </a:r>
            <a:endParaRPr/>
          </a:p>
          <a:p>
            <a:pPr marL="0" marR="0" lvl="0" indent="0" algn="l" rtl="0">
              <a:lnSpc>
                <a:spcPct val="100000"/>
              </a:lnSpc>
              <a:spcBef>
                <a:spcPts val="0"/>
              </a:spcBef>
              <a:spcAft>
                <a:spcPts val="0"/>
              </a:spcAft>
              <a:buClr>
                <a:schemeClr val="dk1"/>
              </a:buClr>
              <a:buSzPts val="1067"/>
              <a:buFont typeface="Arial"/>
              <a:buNone/>
            </a:pPr>
            <a:endParaRPr sz="10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67"/>
              <a:buFont typeface="Arial"/>
              <a:buNone/>
            </a:pPr>
            <a:r>
              <a:rPr lang="es-MX" sz="1067" b="1" i="0" u="none" strike="noStrike" cap="none">
                <a:solidFill>
                  <a:srgbClr val="000000"/>
                </a:solidFill>
                <a:latin typeface="Arial"/>
                <a:ea typeface="Arial"/>
                <a:cs typeface="Arial"/>
                <a:sym typeface="Arial"/>
              </a:rPr>
              <a:t>Publicado por: </a:t>
            </a:r>
            <a:endParaRPr/>
          </a:p>
          <a:p>
            <a:pPr marL="0" marR="0" lvl="0" indent="0" algn="l" rtl="0">
              <a:lnSpc>
                <a:spcPct val="100000"/>
              </a:lnSpc>
              <a:spcBef>
                <a:spcPts val="0"/>
              </a:spcBef>
              <a:spcAft>
                <a:spcPts val="0"/>
              </a:spcAft>
              <a:buClr>
                <a:srgbClr val="000000"/>
              </a:buClr>
              <a:buSzPts val="1067"/>
              <a:buFont typeface="Arial"/>
              <a:buNone/>
            </a:pPr>
            <a:r>
              <a:rPr lang="es-MX" sz="1067" b="0" i="0" u="none" strike="noStrike" cap="none">
                <a:solidFill>
                  <a:srgbClr val="000000"/>
                </a:solidFill>
                <a:latin typeface="Arial"/>
                <a:ea typeface="Arial"/>
                <a:cs typeface="Arial"/>
                <a:sym typeface="Arial"/>
              </a:rPr>
              <a:t>Deutsche Gesellschaft für </a:t>
            </a:r>
            <a:endParaRPr/>
          </a:p>
          <a:p>
            <a:pPr marL="0" marR="0" lvl="0" indent="0" algn="l" rtl="0">
              <a:lnSpc>
                <a:spcPct val="100000"/>
              </a:lnSpc>
              <a:spcBef>
                <a:spcPts val="0"/>
              </a:spcBef>
              <a:spcAft>
                <a:spcPts val="0"/>
              </a:spcAft>
              <a:buClr>
                <a:srgbClr val="000000"/>
              </a:buClr>
              <a:buSzPts val="1067"/>
              <a:buFont typeface="Arial"/>
              <a:buNone/>
            </a:pPr>
            <a:r>
              <a:rPr lang="es-MX" sz="1067" b="0" i="0" u="none" strike="noStrike" cap="none">
                <a:solidFill>
                  <a:srgbClr val="000000"/>
                </a:solidFill>
                <a:latin typeface="Arial"/>
                <a:ea typeface="Arial"/>
                <a:cs typeface="Arial"/>
                <a:sym typeface="Arial"/>
              </a:rPr>
              <a:t>Internationale Zusammenarbeit (GIZ) GmbH</a:t>
            </a:r>
            <a:endParaRPr/>
          </a:p>
          <a:p>
            <a:pPr marL="0" marR="0" lvl="0" indent="0" algn="l" rtl="0">
              <a:lnSpc>
                <a:spcPct val="100000"/>
              </a:lnSpc>
              <a:spcBef>
                <a:spcPts val="0"/>
              </a:spcBef>
              <a:spcAft>
                <a:spcPts val="0"/>
              </a:spcAft>
              <a:buClr>
                <a:schemeClr val="dk1"/>
              </a:buClr>
              <a:buSzPts val="1067"/>
              <a:buFont typeface="Arial"/>
              <a:buNone/>
            </a:pPr>
            <a:endParaRPr sz="10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67"/>
              <a:buFont typeface="Arial"/>
              <a:buNone/>
            </a:pPr>
            <a:r>
              <a:rPr lang="es-MX" sz="1067" b="0" i="0" u="none" strike="noStrike" cap="none">
                <a:solidFill>
                  <a:srgbClr val="000000"/>
                </a:solidFill>
                <a:latin typeface="Arial"/>
                <a:ea typeface="Arial"/>
                <a:cs typeface="Arial"/>
                <a:sym typeface="Arial"/>
              </a:rPr>
              <a:t>Domicilios de la Sociedad </a:t>
            </a:r>
            <a:endParaRPr/>
          </a:p>
          <a:p>
            <a:pPr marL="0" marR="0" lvl="0" indent="0" algn="l" rtl="0">
              <a:lnSpc>
                <a:spcPct val="100000"/>
              </a:lnSpc>
              <a:spcBef>
                <a:spcPts val="0"/>
              </a:spcBef>
              <a:spcAft>
                <a:spcPts val="0"/>
              </a:spcAft>
              <a:buClr>
                <a:srgbClr val="000000"/>
              </a:buClr>
              <a:buSzPts val="1067"/>
              <a:buFont typeface="Arial"/>
              <a:buNone/>
            </a:pPr>
            <a:r>
              <a:rPr lang="es-MX" sz="1067" b="0" i="0" u="none" strike="noStrike" cap="none">
                <a:solidFill>
                  <a:srgbClr val="000000"/>
                </a:solidFill>
                <a:latin typeface="Arial"/>
                <a:ea typeface="Arial"/>
                <a:cs typeface="Arial"/>
                <a:sym typeface="Arial"/>
              </a:rPr>
              <a:t>Bonn y Eschborn, Alemania </a:t>
            </a:r>
            <a:endParaRPr/>
          </a:p>
        </p:txBody>
      </p:sp>
      <p:sp>
        <p:nvSpPr>
          <p:cNvPr id="390" name="Google Shape;390;p55"/>
          <p:cNvSpPr txBox="1">
            <a:spLocks noGrp="1"/>
          </p:cNvSpPr>
          <p:nvPr>
            <p:ph type="body" idx="2"/>
          </p:nvPr>
        </p:nvSpPr>
        <p:spPr>
          <a:xfrm>
            <a:off x="600660" y="3397146"/>
            <a:ext cx="4619229" cy="2350191"/>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800"/>
              </a:spcBef>
              <a:spcAft>
                <a:spcPts val="0"/>
              </a:spcAft>
              <a:buClr>
                <a:srgbClr val="000000"/>
              </a:buClr>
              <a:buSzPts val="1067"/>
              <a:buNone/>
              <a:defRPr sz="1067" b="0" i="0" u="none" strike="noStrike" cap="none">
                <a:solidFill>
                  <a:srgbClr val="000000"/>
                </a:solidFill>
                <a:latin typeface="Arial"/>
                <a:ea typeface="Arial"/>
                <a:cs typeface="Arial"/>
                <a:sym typeface="Arial"/>
              </a:defRPr>
            </a:lvl1pPr>
            <a:lvl2pPr marL="914400" lvl="1" indent="-228600" algn="l">
              <a:lnSpc>
                <a:spcPct val="90000"/>
              </a:lnSpc>
              <a:spcBef>
                <a:spcPts val="800"/>
              </a:spcBef>
              <a:spcAft>
                <a:spcPts val="0"/>
              </a:spcAft>
              <a:buSzPts val="1067"/>
              <a:buNone/>
              <a:defRPr sz="1067" b="0" i="0" u="none" strike="noStrike" cap="none">
                <a:solidFill>
                  <a:srgbClr val="000000"/>
                </a:solidFill>
                <a:latin typeface="Arial"/>
                <a:ea typeface="Arial"/>
                <a:cs typeface="Arial"/>
                <a:sym typeface="Arial"/>
              </a:defRPr>
            </a:lvl2pPr>
            <a:lvl3pPr marL="1371600" lvl="2" indent="-313245" algn="l">
              <a:lnSpc>
                <a:spcPct val="90000"/>
              </a:lnSpc>
              <a:spcBef>
                <a:spcPts val="800"/>
              </a:spcBef>
              <a:spcAft>
                <a:spcPts val="0"/>
              </a:spcAft>
              <a:buSzPts val="1333"/>
              <a:buChar char="−"/>
              <a:defRPr sz="1333" b="0" i="0" u="none" strike="noStrike" cap="none">
                <a:solidFill>
                  <a:srgbClr val="000000"/>
                </a:solidFill>
                <a:latin typeface="Arial"/>
                <a:ea typeface="Arial"/>
                <a:cs typeface="Arial"/>
                <a:sym typeface="Arial"/>
              </a:defRPr>
            </a:lvl3pPr>
            <a:lvl4pPr marL="1828800" lvl="3" indent="-313245" algn="l">
              <a:lnSpc>
                <a:spcPct val="90000"/>
              </a:lnSpc>
              <a:spcBef>
                <a:spcPts val="500"/>
              </a:spcBef>
              <a:spcAft>
                <a:spcPts val="0"/>
              </a:spcAft>
              <a:buClr>
                <a:srgbClr val="000000"/>
              </a:buClr>
              <a:buSzPts val="1333"/>
              <a:buChar char="•"/>
              <a:defRPr sz="1333" b="0" i="0" u="none" strike="noStrike" cap="none">
                <a:solidFill>
                  <a:srgbClr val="000000"/>
                </a:solidFill>
                <a:latin typeface="Arial"/>
                <a:ea typeface="Arial"/>
                <a:cs typeface="Arial"/>
                <a:sym typeface="Arial"/>
              </a:defRPr>
            </a:lvl4pPr>
            <a:lvl5pPr marL="2286000" lvl="4" indent="-313245" algn="l">
              <a:lnSpc>
                <a:spcPct val="90000"/>
              </a:lnSpc>
              <a:spcBef>
                <a:spcPts val="500"/>
              </a:spcBef>
              <a:spcAft>
                <a:spcPts val="0"/>
              </a:spcAft>
              <a:buClr>
                <a:srgbClr val="000000"/>
              </a:buClr>
              <a:buSzPts val="1333"/>
              <a:buChar char="•"/>
              <a:defRPr sz="1333" b="0" i="0" u="none" strike="noStrike" cap="none">
                <a:solidFill>
                  <a:srgbClr val="00000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1" name="Google Shape;391;p55"/>
          <p:cNvSpPr txBox="1">
            <a:spLocks noGrp="1"/>
          </p:cNvSpPr>
          <p:nvPr>
            <p:ph type="body" idx="3"/>
          </p:nvPr>
        </p:nvSpPr>
        <p:spPr>
          <a:xfrm>
            <a:off x="5848718" y="1475896"/>
            <a:ext cx="4570903" cy="2594357"/>
          </a:xfrm>
          <a:prstGeom prst="rect">
            <a:avLst/>
          </a:prstGeom>
          <a:noFill/>
          <a:ln>
            <a:noFill/>
          </a:ln>
        </p:spPr>
        <p:txBody>
          <a:bodyPr spcFirstLastPara="1" wrap="square" lIns="0" tIns="0" rIns="72000" bIns="0" anchor="t" anchorCtr="0">
            <a:noAutofit/>
          </a:bodyPr>
          <a:lstStyle>
            <a:lvl1pPr marL="457200" lvl="0" indent="-228600" algn="l">
              <a:lnSpc>
                <a:spcPct val="100000"/>
              </a:lnSpc>
              <a:spcBef>
                <a:spcPts val="800"/>
              </a:spcBef>
              <a:spcAft>
                <a:spcPts val="0"/>
              </a:spcAft>
              <a:buClr>
                <a:srgbClr val="000000"/>
              </a:buClr>
              <a:buSzPts val="1067"/>
              <a:buNone/>
              <a:defRPr sz="1067" b="0" i="0" u="none" strike="noStrike" cap="none">
                <a:solidFill>
                  <a:srgbClr val="000000"/>
                </a:solidFill>
                <a:latin typeface="Arial"/>
                <a:ea typeface="Arial"/>
                <a:cs typeface="Arial"/>
                <a:sym typeface="Arial"/>
              </a:defRPr>
            </a:lvl1pPr>
            <a:lvl2pPr marL="914400" lvl="1" indent="-228600" algn="l">
              <a:lnSpc>
                <a:spcPct val="100000"/>
              </a:lnSpc>
              <a:spcBef>
                <a:spcPts val="800"/>
              </a:spcBef>
              <a:spcAft>
                <a:spcPts val="0"/>
              </a:spcAft>
              <a:buSzPts val="1067"/>
              <a:buNone/>
              <a:defRPr sz="1067" b="0" i="0" u="none" strike="noStrike" cap="none">
                <a:solidFill>
                  <a:srgbClr val="000000"/>
                </a:solidFill>
                <a:latin typeface="Arial"/>
                <a:ea typeface="Arial"/>
                <a:cs typeface="Arial"/>
                <a:sym typeface="Arial"/>
              </a:defRPr>
            </a:lvl2pPr>
            <a:lvl3pPr marL="1371600" lvl="2" indent="-313245" algn="l">
              <a:lnSpc>
                <a:spcPct val="90000"/>
              </a:lnSpc>
              <a:spcBef>
                <a:spcPts val="800"/>
              </a:spcBef>
              <a:spcAft>
                <a:spcPts val="0"/>
              </a:spcAft>
              <a:buSzPts val="1333"/>
              <a:buChar char="−"/>
              <a:defRPr sz="1333" b="0" i="0" u="none" strike="noStrike" cap="none">
                <a:solidFill>
                  <a:srgbClr val="000000"/>
                </a:solidFill>
                <a:latin typeface="Arial"/>
                <a:ea typeface="Arial"/>
                <a:cs typeface="Arial"/>
                <a:sym typeface="Arial"/>
              </a:defRPr>
            </a:lvl3pPr>
            <a:lvl4pPr marL="1828800" lvl="3" indent="-313245" algn="l">
              <a:lnSpc>
                <a:spcPct val="90000"/>
              </a:lnSpc>
              <a:spcBef>
                <a:spcPts val="500"/>
              </a:spcBef>
              <a:spcAft>
                <a:spcPts val="0"/>
              </a:spcAft>
              <a:buClr>
                <a:srgbClr val="000000"/>
              </a:buClr>
              <a:buSzPts val="1333"/>
              <a:buChar char="•"/>
              <a:defRPr sz="1333" b="0" i="0" u="none" strike="noStrike" cap="none">
                <a:solidFill>
                  <a:srgbClr val="000000"/>
                </a:solidFill>
                <a:latin typeface="Arial"/>
                <a:ea typeface="Arial"/>
                <a:cs typeface="Arial"/>
                <a:sym typeface="Arial"/>
              </a:defRPr>
            </a:lvl4pPr>
            <a:lvl5pPr marL="2286000" lvl="4" indent="-313245" algn="l">
              <a:lnSpc>
                <a:spcPct val="90000"/>
              </a:lnSpc>
              <a:spcBef>
                <a:spcPts val="500"/>
              </a:spcBef>
              <a:spcAft>
                <a:spcPts val="0"/>
              </a:spcAft>
              <a:buClr>
                <a:srgbClr val="000000"/>
              </a:buClr>
              <a:buSzPts val="1333"/>
              <a:buChar char="•"/>
              <a:defRPr sz="1333" b="0" i="0" u="none" strike="noStrike" cap="none">
                <a:solidFill>
                  <a:srgbClr val="00000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55"/>
          <p:cNvSpPr txBox="1"/>
          <p:nvPr/>
        </p:nvSpPr>
        <p:spPr>
          <a:xfrm>
            <a:off x="599757" y="320283"/>
            <a:ext cx="3739345" cy="720725"/>
          </a:xfrm>
          <a:prstGeom prst="rect">
            <a:avLst/>
          </a:prstGeom>
          <a:noFill/>
          <a:ln>
            <a:noFill/>
          </a:ln>
        </p:spPr>
        <p:txBody>
          <a:bodyPr spcFirstLastPara="1" wrap="square" lIns="0" tIns="0" rIns="96000" bIns="0" anchor="b" anchorCtr="0">
            <a:noAutofit/>
          </a:bodyPr>
          <a:lstStyle/>
          <a:p>
            <a:pPr marL="0" marR="0" lvl="0" indent="0" algn="l" rtl="0">
              <a:lnSpc>
                <a:spcPct val="90000"/>
              </a:lnSpc>
              <a:spcBef>
                <a:spcPts val="0"/>
              </a:spcBef>
              <a:spcAft>
                <a:spcPts val="0"/>
              </a:spcAft>
              <a:buClr>
                <a:schemeClr val="dk1"/>
              </a:buClr>
              <a:buSzPts val="2400"/>
              <a:buFont typeface="Arial"/>
              <a:buNone/>
            </a:pPr>
            <a:r>
              <a:rPr lang="es-MX" sz="2400" b="1" cap="none">
                <a:solidFill>
                  <a:schemeClr val="dk1"/>
                </a:solidFill>
                <a:latin typeface="Arial"/>
                <a:ea typeface="Arial"/>
                <a:cs typeface="Arial"/>
                <a:sym typeface="Arial"/>
              </a:rPr>
              <a:t>Pie de imprenta</a:t>
            </a:r>
            <a:endParaRPr/>
          </a:p>
        </p:txBody>
      </p:sp>
      <p:sp>
        <p:nvSpPr>
          <p:cNvPr id="393" name="Google Shape;393;p55"/>
          <p:cNvSpPr txBox="1">
            <a:spLocks noGrp="1"/>
          </p:cNvSpPr>
          <p:nvPr>
            <p:ph type="body" idx="4"/>
          </p:nvPr>
        </p:nvSpPr>
        <p:spPr>
          <a:xfrm>
            <a:off x="5848350" y="4276011"/>
            <a:ext cx="2863849" cy="147733"/>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rgbClr val="000000"/>
              </a:buClr>
              <a:buSzPts val="1067"/>
              <a:buNone/>
              <a:defRPr sz="1067">
                <a:solidFill>
                  <a:srgbClr val="000000"/>
                </a:solidFill>
              </a:defRPr>
            </a:lvl1pPr>
            <a:lvl2pPr marL="914400" lvl="1" indent="-342900" algn="l">
              <a:lnSpc>
                <a:spcPct val="90000"/>
              </a:lnSpc>
              <a:spcBef>
                <a:spcPts val="800"/>
              </a:spcBef>
              <a:spcAft>
                <a:spcPts val="0"/>
              </a:spcAft>
              <a:buSzPts val="1800"/>
              <a:buChar char="▪"/>
              <a:defRPr sz="1800"/>
            </a:lvl2pPr>
            <a:lvl3pPr marL="1371600" lvl="2" indent="-342900" algn="l">
              <a:lnSpc>
                <a:spcPct val="90000"/>
              </a:lnSpc>
              <a:spcBef>
                <a:spcPts val="800"/>
              </a:spcBef>
              <a:spcAft>
                <a:spcPts val="0"/>
              </a:spcAft>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55"/>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55"/>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6" name="Google Shape;396;p55"/>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otografías y fuentes">
  <p:cSld name="Fotografías y fuentes">
    <p:spTree>
      <p:nvGrpSpPr>
        <p:cNvPr id="1" name="Shape 397"/>
        <p:cNvGrpSpPr/>
        <p:nvPr/>
      </p:nvGrpSpPr>
      <p:grpSpPr>
        <a:xfrm>
          <a:off x="0" y="0"/>
          <a:ext cx="0" cy="0"/>
          <a:chOff x="0" y="0"/>
          <a:chExt cx="0" cy="0"/>
        </a:xfrm>
      </p:grpSpPr>
      <p:sp>
        <p:nvSpPr>
          <p:cNvPr id="398" name="Google Shape;398;p56"/>
          <p:cNvSpPr txBox="1">
            <a:spLocks noGrp="1"/>
          </p:cNvSpPr>
          <p:nvPr>
            <p:ph type="body" idx="1"/>
          </p:nvPr>
        </p:nvSpPr>
        <p:spPr>
          <a:xfrm>
            <a:off x="600660" y="1475895"/>
            <a:ext cx="9563579" cy="4626708"/>
          </a:xfrm>
          <a:prstGeom prst="rect">
            <a:avLst/>
          </a:prstGeom>
          <a:noFill/>
          <a:ln>
            <a:noFill/>
          </a:ln>
        </p:spPr>
        <p:txBody>
          <a:bodyPr spcFirstLastPara="1" wrap="square" lIns="0" tIns="0" rIns="72000" bIns="0" anchor="t" anchorCtr="0">
            <a:noAutofit/>
          </a:bodyPr>
          <a:lstStyle>
            <a:lvl1pPr marL="457200" marR="0" lvl="0" indent="-228600" algn="l">
              <a:lnSpc>
                <a:spcPct val="100000"/>
              </a:lnSpc>
              <a:spcBef>
                <a:spcPts val="0"/>
              </a:spcBef>
              <a:spcAft>
                <a:spcPts val="0"/>
              </a:spcAft>
              <a:buClr>
                <a:srgbClr val="000000"/>
              </a:buClr>
              <a:buSzPts val="1067"/>
              <a:buFont typeface="Arial"/>
              <a:buNone/>
              <a:defRPr sz="1067" b="0" i="0" u="none" strike="noStrike" cap="none">
                <a:solidFill>
                  <a:srgbClr val="000000"/>
                </a:solidFill>
                <a:latin typeface="Arial"/>
                <a:ea typeface="Arial"/>
                <a:cs typeface="Arial"/>
                <a:sym typeface="Arial"/>
              </a:defRPr>
            </a:lvl1pPr>
            <a:lvl2pPr marL="914400" lvl="1" indent="-228600" algn="l">
              <a:lnSpc>
                <a:spcPct val="90000"/>
              </a:lnSpc>
              <a:spcBef>
                <a:spcPts val="800"/>
              </a:spcBef>
              <a:spcAft>
                <a:spcPts val="0"/>
              </a:spcAft>
              <a:buSzPts val="1067"/>
              <a:buNone/>
              <a:defRPr sz="1067" b="0" i="0" u="none" strike="noStrike" cap="none">
                <a:solidFill>
                  <a:srgbClr val="000000"/>
                </a:solidFill>
                <a:latin typeface="Arial"/>
                <a:ea typeface="Arial"/>
                <a:cs typeface="Arial"/>
                <a:sym typeface="Arial"/>
              </a:defRPr>
            </a:lvl2pPr>
            <a:lvl3pPr marL="1371600" lvl="2" indent="-313245" algn="l">
              <a:lnSpc>
                <a:spcPct val="90000"/>
              </a:lnSpc>
              <a:spcBef>
                <a:spcPts val="800"/>
              </a:spcBef>
              <a:spcAft>
                <a:spcPts val="0"/>
              </a:spcAft>
              <a:buSzPts val="1333"/>
              <a:buChar char="−"/>
              <a:defRPr sz="1333" b="0" i="0" u="none" strike="noStrike" cap="none">
                <a:solidFill>
                  <a:srgbClr val="000000"/>
                </a:solidFill>
                <a:latin typeface="Arial"/>
                <a:ea typeface="Arial"/>
                <a:cs typeface="Arial"/>
                <a:sym typeface="Arial"/>
              </a:defRPr>
            </a:lvl3pPr>
            <a:lvl4pPr marL="1828800" lvl="3" indent="-313245" algn="l">
              <a:lnSpc>
                <a:spcPct val="90000"/>
              </a:lnSpc>
              <a:spcBef>
                <a:spcPts val="500"/>
              </a:spcBef>
              <a:spcAft>
                <a:spcPts val="0"/>
              </a:spcAft>
              <a:buClr>
                <a:srgbClr val="000000"/>
              </a:buClr>
              <a:buSzPts val="1333"/>
              <a:buChar char="•"/>
              <a:defRPr sz="1333" b="0" i="0" u="none" strike="noStrike" cap="none">
                <a:solidFill>
                  <a:srgbClr val="000000"/>
                </a:solidFill>
                <a:latin typeface="Arial"/>
                <a:ea typeface="Arial"/>
                <a:cs typeface="Arial"/>
                <a:sym typeface="Arial"/>
              </a:defRPr>
            </a:lvl4pPr>
            <a:lvl5pPr marL="2286000" lvl="4" indent="-313245" algn="l">
              <a:lnSpc>
                <a:spcPct val="90000"/>
              </a:lnSpc>
              <a:spcBef>
                <a:spcPts val="500"/>
              </a:spcBef>
              <a:spcAft>
                <a:spcPts val="0"/>
              </a:spcAft>
              <a:buClr>
                <a:srgbClr val="000000"/>
              </a:buClr>
              <a:buSzPts val="1333"/>
              <a:buChar char="•"/>
              <a:defRPr sz="1333" b="0" i="0" u="none" strike="noStrike" cap="none">
                <a:solidFill>
                  <a:srgbClr val="00000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56"/>
          <p:cNvSpPr/>
          <p:nvPr/>
        </p:nvSpPr>
        <p:spPr>
          <a:xfrm>
            <a:off x="1036949" y="6535917"/>
            <a:ext cx="1445444" cy="213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400" name="Google Shape;400;p56"/>
          <p:cNvSpPr txBox="1"/>
          <p:nvPr/>
        </p:nvSpPr>
        <p:spPr>
          <a:xfrm>
            <a:off x="599757" y="320283"/>
            <a:ext cx="9020495" cy="720725"/>
          </a:xfrm>
          <a:prstGeom prst="rect">
            <a:avLst/>
          </a:prstGeom>
          <a:noFill/>
          <a:ln>
            <a:noFill/>
          </a:ln>
        </p:spPr>
        <p:txBody>
          <a:bodyPr spcFirstLastPara="1" wrap="square" lIns="0" tIns="0" rIns="96000" bIns="0" anchor="b" anchorCtr="0">
            <a:noAutofit/>
          </a:bodyPr>
          <a:lstStyle/>
          <a:p>
            <a:pPr marL="0" marR="0" lvl="0" indent="0" algn="l" rtl="0">
              <a:lnSpc>
                <a:spcPct val="90000"/>
              </a:lnSpc>
              <a:spcBef>
                <a:spcPts val="0"/>
              </a:spcBef>
              <a:spcAft>
                <a:spcPts val="0"/>
              </a:spcAft>
              <a:buClr>
                <a:schemeClr val="dk1"/>
              </a:buClr>
              <a:buSzPts val="2400"/>
              <a:buFont typeface="Arial"/>
              <a:buNone/>
            </a:pPr>
            <a:r>
              <a:rPr lang="es-MX" sz="2400" b="1" cap="none">
                <a:solidFill>
                  <a:schemeClr val="dk1"/>
                </a:solidFill>
                <a:latin typeface="Arial"/>
                <a:ea typeface="Arial"/>
                <a:cs typeface="Arial"/>
                <a:sym typeface="Arial"/>
              </a:rPr>
              <a:t>Fotografías/fuentes:</a:t>
            </a:r>
            <a:endParaRPr sz="2400" b="1" cap="none">
              <a:solidFill>
                <a:schemeClr val="dk1"/>
              </a:solidFill>
              <a:latin typeface="Arial"/>
              <a:ea typeface="Arial"/>
              <a:cs typeface="Arial"/>
              <a:sym typeface="Arial"/>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Diapositiva de cie">
  <p:cSld name="Diapositiva de cie">
    <p:spTree>
      <p:nvGrpSpPr>
        <p:cNvPr id="1" name="Shape 401"/>
        <p:cNvGrpSpPr/>
        <p:nvPr/>
      </p:nvGrpSpPr>
      <p:grpSpPr>
        <a:xfrm>
          <a:off x="0" y="0"/>
          <a:ext cx="0" cy="0"/>
          <a:chOff x="0" y="0"/>
          <a:chExt cx="0" cy="0"/>
        </a:xfrm>
      </p:grpSpPr>
      <p:pic>
        <p:nvPicPr>
          <p:cNvPr id="402" name="Google Shape;402;p57" descr="Ein Bild, das Kette enthält.&#10;&#10;Automatisch generierte Beschreibung"/>
          <p:cNvPicPr preferRelativeResize="0"/>
          <p:nvPr/>
        </p:nvPicPr>
        <p:blipFill rotWithShape="1">
          <a:blip r:embed="rId2">
            <a:alphaModFix/>
          </a:blip>
          <a:srcRect t="233" b="15579"/>
          <a:stretch/>
        </p:blipFill>
        <p:spPr>
          <a:xfrm>
            <a:off x="164181" y="165101"/>
            <a:ext cx="11858487" cy="5444047"/>
          </a:xfrm>
          <a:prstGeom prst="rect">
            <a:avLst/>
          </a:prstGeom>
          <a:noFill/>
          <a:ln>
            <a:noFill/>
          </a:ln>
        </p:spPr>
      </p:pic>
      <p:pic>
        <p:nvPicPr>
          <p:cNvPr id="403" name="Google Shape;403;p57" descr="Ein Bild, das Säge enthält.&#10;&#10;Automatisch generierte Beschreibung"/>
          <p:cNvPicPr preferRelativeResize="0"/>
          <p:nvPr/>
        </p:nvPicPr>
        <p:blipFill rotWithShape="1">
          <a:blip r:embed="rId3">
            <a:alphaModFix/>
          </a:blip>
          <a:srcRect/>
          <a:stretch/>
        </p:blipFill>
        <p:spPr>
          <a:xfrm>
            <a:off x="164180" y="856567"/>
            <a:ext cx="11860800" cy="5214544"/>
          </a:xfrm>
          <a:prstGeom prst="rect">
            <a:avLst/>
          </a:prstGeom>
          <a:noFill/>
          <a:ln>
            <a:noFill/>
          </a:ln>
        </p:spPr>
      </p:pic>
      <p:sp>
        <p:nvSpPr>
          <p:cNvPr id="404" name="Google Shape;404;p57"/>
          <p:cNvSpPr/>
          <p:nvPr/>
        </p:nvSpPr>
        <p:spPr>
          <a:xfrm>
            <a:off x="8815753" y="5609147"/>
            <a:ext cx="3206913" cy="195903"/>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2"/>
              </a:solidFill>
              <a:latin typeface="Arial"/>
              <a:ea typeface="Arial"/>
              <a:cs typeface="Arial"/>
              <a:sym typeface="Arial"/>
            </a:endParaRPr>
          </a:p>
        </p:txBody>
      </p:sp>
      <p:sp>
        <p:nvSpPr>
          <p:cNvPr id="405" name="Google Shape;405;p57"/>
          <p:cNvSpPr/>
          <p:nvPr/>
        </p:nvSpPr>
        <p:spPr>
          <a:xfrm>
            <a:off x="1620789" y="2077320"/>
            <a:ext cx="4705732" cy="30273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67"/>
              <a:buFont typeface="Arial"/>
              <a:buNone/>
            </a:pPr>
            <a:r>
              <a:rPr lang="es-MX" sz="1467" b="1" i="0" u="none" strike="noStrike" cap="none">
                <a:solidFill>
                  <a:srgbClr val="000000"/>
                </a:solidFill>
                <a:latin typeface="Arial"/>
                <a:ea typeface="Arial"/>
                <a:cs typeface="Arial"/>
                <a:sym typeface="Arial"/>
              </a:rPr>
              <a:t>Deutsche Gesellschaft für</a:t>
            </a:r>
            <a:br>
              <a:rPr lang="es-MX" sz="1467" b="1" i="0" u="none" strike="noStrike" cap="none">
                <a:solidFill>
                  <a:srgbClr val="000000"/>
                </a:solidFill>
                <a:latin typeface="Arial"/>
                <a:ea typeface="Arial"/>
                <a:cs typeface="Arial"/>
                <a:sym typeface="Arial"/>
              </a:rPr>
            </a:br>
            <a:r>
              <a:rPr lang="es-MX" sz="1467" b="1" i="0" u="none" strike="noStrike" cap="none">
                <a:solidFill>
                  <a:srgbClr val="000000"/>
                </a:solidFill>
                <a:latin typeface="Arial"/>
                <a:ea typeface="Arial"/>
                <a:cs typeface="Arial"/>
                <a:sym typeface="Arial"/>
              </a:rPr>
              <a:t>Internationale Zusammenarbeit (GIZ) GmbH</a:t>
            </a:r>
            <a:endParaRPr/>
          </a:p>
          <a:p>
            <a:pPr marL="0" marR="0" lvl="0" indent="0" algn="l" rtl="0">
              <a:lnSpc>
                <a:spcPct val="100000"/>
              </a:lnSpc>
              <a:spcBef>
                <a:spcPts val="0"/>
              </a:spcBef>
              <a:spcAft>
                <a:spcPts val="0"/>
              </a:spcAft>
              <a:buClr>
                <a:schemeClr val="dk1"/>
              </a:buClr>
              <a:buSzPts val="1467"/>
              <a:buFont typeface="Arial"/>
              <a:buNone/>
            </a:pPr>
            <a:endParaRPr sz="1467"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r>
              <a:rPr lang="es-MX" sz="1467" b="0" i="0" u="none" strike="noStrike" cap="none">
                <a:solidFill>
                  <a:srgbClr val="000000"/>
                </a:solidFill>
                <a:latin typeface="Arial"/>
                <a:ea typeface="Arial"/>
                <a:cs typeface="Arial"/>
                <a:sym typeface="Arial"/>
              </a:rPr>
              <a:t>Domicilios de la Sociedad:</a:t>
            </a:r>
            <a:br>
              <a:rPr lang="es-MX" sz="1467">
                <a:solidFill>
                  <a:schemeClr val="dk1"/>
                </a:solidFill>
                <a:latin typeface="Arial"/>
                <a:ea typeface="Arial"/>
                <a:cs typeface="Arial"/>
                <a:sym typeface="Arial"/>
              </a:rPr>
            </a:br>
            <a:r>
              <a:rPr lang="es-MX" sz="1467" b="0" i="0" u="none" strike="noStrike" cap="none">
                <a:solidFill>
                  <a:srgbClr val="000000"/>
                </a:solidFill>
                <a:latin typeface="Arial"/>
                <a:ea typeface="Arial"/>
                <a:cs typeface="Arial"/>
                <a:sym typeface="Arial"/>
              </a:rPr>
              <a:t>Bonn y Eschborn, Alemania</a:t>
            </a:r>
            <a:endParaRPr/>
          </a:p>
          <a:p>
            <a:pPr marL="0" marR="0" lvl="0" indent="0" algn="l" rtl="0">
              <a:lnSpc>
                <a:spcPct val="100000"/>
              </a:lnSpc>
              <a:spcBef>
                <a:spcPts val="0"/>
              </a:spcBef>
              <a:spcAft>
                <a:spcPts val="0"/>
              </a:spcAft>
              <a:buClr>
                <a:schemeClr val="dk1"/>
              </a:buClr>
              <a:buSzPts val="1467"/>
              <a:buFont typeface="Arial"/>
              <a:buNone/>
            </a:pP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r>
              <a:rPr lang="es-MX" sz="1467" b="0" i="0" u="none" strike="noStrike" cap="none">
                <a:solidFill>
                  <a:srgbClr val="000000"/>
                </a:solidFill>
                <a:latin typeface="Arial"/>
                <a:ea typeface="Arial"/>
                <a:cs typeface="Arial"/>
                <a:sym typeface="Arial"/>
              </a:rPr>
              <a:t>Friedrich-Ebert-Allee 36 + 40</a:t>
            </a:r>
            <a:br>
              <a:rPr lang="es-MX" sz="1467" b="0" i="0" u="none" strike="noStrike" cap="none">
                <a:solidFill>
                  <a:srgbClr val="000000"/>
                </a:solidFill>
                <a:latin typeface="Arial"/>
                <a:ea typeface="Arial"/>
                <a:cs typeface="Arial"/>
                <a:sym typeface="Arial"/>
              </a:rPr>
            </a:br>
            <a:r>
              <a:rPr lang="es-MX" sz="1467" b="0" i="0" u="none" strike="noStrike" cap="none">
                <a:solidFill>
                  <a:srgbClr val="000000"/>
                </a:solidFill>
                <a:latin typeface="Arial"/>
                <a:ea typeface="Arial"/>
                <a:cs typeface="Arial"/>
                <a:sym typeface="Arial"/>
              </a:rPr>
              <a:t>53113 Bonn, Alemania</a:t>
            </a:r>
            <a:br>
              <a:rPr lang="es-MX" sz="1467" b="0" i="0" u="none" strike="noStrike" cap="none">
                <a:solidFill>
                  <a:srgbClr val="000000"/>
                </a:solidFill>
                <a:latin typeface="Arial"/>
                <a:ea typeface="Arial"/>
                <a:cs typeface="Arial"/>
                <a:sym typeface="Arial"/>
              </a:rPr>
            </a:br>
            <a:r>
              <a:rPr lang="es-MX" sz="1467" b="0" i="0" u="none" strike="noStrike" cap="none">
                <a:solidFill>
                  <a:srgbClr val="000000"/>
                </a:solidFill>
                <a:latin typeface="Arial"/>
                <a:ea typeface="Arial"/>
                <a:cs typeface="Arial"/>
                <a:sym typeface="Arial"/>
              </a:rPr>
              <a:t>T  +49  228  44 60 - 0</a:t>
            </a:r>
            <a:br>
              <a:rPr lang="es-MX" sz="1467" b="0" i="0" u="none" strike="noStrike" cap="none">
                <a:solidFill>
                  <a:srgbClr val="000000"/>
                </a:solidFill>
                <a:latin typeface="Arial"/>
                <a:ea typeface="Arial"/>
                <a:cs typeface="Arial"/>
                <a:sym typeface="Arial"/>
              </a:rPr>
            </a:br>
            <a:r>
              <a:rPr lang="es-MX" sz="1467" b="0" i="0" u="none" strike="noStrike" cap="none">
                <a:solidFill>
                  <a:srgbClr val="000000"/>
                </a:solidFill>
                <a:latin typeface="Arial"/>
                <a:ea typeface="Arial"/>
                <a:cs typeface="Arial"/>
                <a:sym typeface="Arial"/>
              </a:rPr>
              <a:t>F  +49  228  44 60 - 17 66</a:t>
            </a:r>
            <a:endParaRPr/>
          </a:p>
          <a:p>
            <a:pPr marL="0" marR="0" lvl="0" indent="0" algn="l" rtl="0">
              <a:lnSpc>
                <a:spcPct val="100000"/>
              </a:lnSpc>
              <a:spcBef>
                <a:spcPts val="0"/>
              </a:spcBef>
              <a:spcAft>
                <a:spcPts val="0"/>
              </a:spcAft>
              <a:buClr>
                <a:schemeClr val="dk1"/>
              </a:buClr>
              <a:buSzPts val="1467"/>
              <a:buFont typeface="Arial"/>
              <a:buNone/>
            </a:pP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r>
              <a:rPr lang="es-MX" sz="1467" b="0" i="0" u="none" strike="noStrike" cap="none">
                <a:solidFill>
                  <a:srgbClr val="000000"/>
                </a:solidFill>
                <a:latin typeface="Arial"/>
                <a:ea typeface="Arial"/>
                <a:cs typeface="Arial"/>
                <a:sym typeface="Arial"/>
              </a:rPr>
              <a:t>E  info@giz.de</a:t>
            </a:r>
            <a:endParaRPr/>
          </a:p>
          <a:p>
            <a:pPr marL="0" marR="0" lvl="0" indent="0" algn="l" rtl="0">
              <a:lnSpc>
                <a:spcPct val="100000"/>
              </a:lnSpc>
              <a:spcBef>
                <a:spcPts val="0"/>
              </a:spcBef>
              <a:spcAft>
                <a:spcPts val="0"/>
              </a:spcAft>
              <a:buClr>
                <a:srgbClr val="000000"/>
              </a:buClr>
              <a:buSzPts val="1467"/>
              <a:buFont typeface="Arial"/>
              <a:buNone/>
            </a:pPr>
            <a:r>
              <a:rPr lang="es-MX" sz="1467" b="0" i="0" u="none" strike="noStrike" cap="none">
                <a:solidFill>
                  <a:srgbClr val="000000"/>
                </a:solidFill>
                <a:latin typeface="Arial"/>
                <a:ea typeface="Arial"/>
                <a:cs typeface="Arial"/>
                <a:sym typeface="Arial"/>
              </a:rPr>
              <a:t>I   </a:t>
            </a:r>
            <a:r>
              <a:rPr lang="es-MX" sz="533" b="0" i="0" u="none" strike="noStrike" cap="none">
                <a:solidFill>
                  <a:srgbClr val="000000"/>
                </a:solidFill>
                <a:latin typeface="Arial"/>
                <a:ea typeface="Arial"/>
                <a:cs typeface="Arial"/>
                <a:sym typeface="Arial"/>
              </a:rPr>
              <a:t> </a:t>
            </a:r>
            <a:r>
              <a:rPr lang="es-MX" sz="1467" b="0" i="0" u="none" strike="noStrike" cap="none">
                <a:solidFill>
                  <a:srgbClr val="000000"/>
                </a:solidFill>
                <a:latin typeface="Arial"/>
                <a:ea typeface="Arial"/>
                <a:cs typeface="Arial"/>
                <a:sym typeface="Arial"/>
              </a:rPr>
              <a:t>www.giz.de</a:t>
            </a:r>
            <a:endParaRPr sz="1467" b="0" i="0" u="none" strike="noStrike" cap="none">
              <a:solidFill>
                <a:srgbClr val="000000"/>
              </a:solidFill>
              <a:latin typeface="Arial"/>
              <a:ea typeface="Arial"/>
              <a:cs typeface="Arial"/>
              <a:sym typeface="Arial"/>
            </a:endParaRPr>
          </a:p>
        </p:txBody>
      </p:sp>
      <p:sp>
        <p:nvSpPr>
          <p:cNvPr id="406" name="Google Shape;406;p57"/>
          <p:cNvSpPr/>
          <p:nvPr/>
        </p:nvSpPr>
        <p:spPr>
          <a:xfrm>
            <a:off x="4700586" y="3413820"/>
            <a:ext cx="4294717" cy="995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67"/>
              <a:buFont typeface="Arial"/>
              <a:buNone/>
            </a:pPr>
            <a:r>
              <a:rPr lang="es-MX" sz="1467" b="0" i="0" u="none" strike="noStrike" cap="none">
                <a:solidFill>
                  <a:srgbClr val="000000"/>
                </a:solidFill>
                <a:latin typeface="Arial"/>
                <a:ea typeface="Arial"/>
                <a:cs typeface="Arial"/>
                <a:sym typeface="Arial"/>
              </a:rPr>
              <a:t>Dag-Hammarskjöld-Weg 1 - 5</a:t>
            </a:r>
            <a:br>
              <a:rPr lang="es-MX" sz="1467" b="0" i="0" u="none" strike="noStrike" cap="none">
                <a:solidFill>
                  <a:srgbClr val="000000"/>
                </a:solidFill>
                <a:latin typeface="Arial"/>
                <a:ea typeface="Arial"/>
                <a:cs typeface="Arial"/>
                <a:sym typeface="Arial"/>
              </a:rPr>
            </a:br>
            <a:r>
              <a:rPr lang="es-MX" sz="1467" b="0" i="0" u="none" strike="noStrike" cap="none">
                <a:solidFill>
                  <a:srgbClr val="000000"/>
                </a:solidFill>
                <a:latin typeface="Arial"/>
                <a:ea typeface="Arial"/>
                <a:cs typeface="Arial"/>
                <a:sym typeface="Arial"/>
              </a:rPr>
              <a:t>65760 Eschborn, Alemania</a:t>
            </a:r>
            <a:br>
              <a:rPr lang="es-MX" sz="1467" b="0" i="0" u="none" strike="noStrike" cap="none">
                <a:solidFill>
                  <a:srgbClr val="000000"/>
                </a:solidFill>
                <a:latin typeface="Arial"/>
                <a:ea typeface="Arial"/>
                <a:cs typeface="Arial"/>
                <a:sym typeface="Arial"/>
              </a:rPr>
            </a:br>
            <a:r>
              <a:rPr lang="es-MX" sz="1467" b="0" i="0" u="none" strike="noStrike" cap="none">
                <a:solidFill>
                  <a:srgbClr val="000000"/>
                </a:solidFill>
                <a:latin typeface="Arial"/>
                <a:ea typeface="Arial"/>
                <a:cs typeface="Arial"/>
                <a:sym typeface="Arial"/>
              </a:rPr>
              <a:t>T  +49  61 96  79 - 0</a:t>
            </a:r>
            <a:br>
              <a:rPr lang="es-MX" sz="1467" b="0" i="0" u="none" strike="noStrike" cap="none">
                <a:solidFill>
                  <a:srgbClr val="000000"/>
                </a:solidFill>
                <a:latin typeface="Arial"/>
                <a:ea typeface="Arial"/>
                <a:cs typeface="Arial"/>
                <a:sym typeface="Arial"/>
              </a:rPr>
            </a:br>
            <a:r>
              <a:rPr lang="es-MX" sz="1467" b="0" i="0" u="none" strike="noStrike" cap="none">
                <a:solidFill>
                  <a:srgbClr val="000000"/>
                </a:solidFill>
                <a:latin typeface="Arial"/>
                <a:ea typeface="Arial"/>
                <a:cs typeface="Arial"/>
                <a:sym typeface="Arial"/>
              </a:rPr>
              <a:t>F  +49  61 96  79 - 11 15</a:t>
            </a:r>
            <a:endParaRPr sz="1467" b="0" i="0" u="none" strike="noStrike" cap="none">
              <a:solidFill>
                <a:srgbClr val="000000"/>
              </a:solidFill>
              <a:latin typeface="Arial"/>
              <a:ea typeface="Arial"/>
              <a:cs typeface="Arial"/>
              <a:sym typeface="Arial"/>
            </a:endParaRPr>
          </a:p>
        </p:txBody>
      </p:sp>
      <p:pic>
        <p:nvPicPr>
          <p:cNvPr id="407" name="Google Shape;407;p57"/>
          <p:cNvPicPr preferRelativeResize="0"/>
          <p:nvPr/>
        </p:nvPicPr>
        <p:blipFill rotWithShape="1">
          <a:blip r:embed="rId4">
            <a:alphaModFix/>
          </a:blip>
          <a:srcRect/>
          <a:stretch/>
        </p:blipFill>
        <p:spPr>
          <a:xfrm>
            <a:off x="1702220" y="5929845"/>
            <a:ext cx="2200291" cy="607280"/>
          </a:xfrm>
          <a:prstGeom prst="rect">
            <a:avLst/>
          </a:prstGeom>
          <a:noFill/>
          <a:ln>
            <a:noFill/>
          </a:ln>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folie Standard">
  <p:cSld name="Textfolie Standard">
    <p:spTree>
      <p:nvGrpSpPr>
        <p:cNvPr id="1" name="Shape 408"/>
        <p:cNvGrpSpPr/>
        <p:nvPr/>
      </p:nvGrpSpPr>
      <p:grpSpPr>
        <a:xfrm>
          <a:off x="0" y="0"/>
          <a:ext cx="0" cy="0"/>
          <a:chOff x="0" y="0"/>
          <a:chExt cx="0" cy="0"/>
        </a:xfrm>
      </p:grpSpPr>
      <p:sp>
        <p:nvSpPr>
          <p:cNvPr id="409" name="Google Shape;409;p58"/>
          <p:cNvSpPr txBox="1">
            <a:spLocks noGrp="1"/>
          </p:cNvSpPr>
          <p:nvPr>
            <p:ph type="body" idx="1"/>
          </p:nvPr>
        </p:nvSpPr>
        <p:spPr>
          <a:xfrm>
            <a:off x="599757" y="1361293"/>
            <a:ext cx="9563579" cy="4660625"/>
          </a:xfrm>
          <a:prstGeom prst="rect">
            <a:avLst/>
          </a:prstGeom>
          <a:noFill/>
          <a:ln>
            <a:noFill/>
          </a:ln>
        </p:spPr>
        <p:txBody>
          <a:bodyPr spcFirstLastPara="1" wrap="square" lIns="0" tIns="0" rIns="72000" bIns="0" anchor="t" anchorCtr="0">
            <a:noAutofit/>
          </a:bodyPr>
          <a:lstStyle>
            <a:lvl1pPr marL="457200" lvl="0" indent="-228600" algn="l">
              <a:lnSpc>
                <a:spcPct val="90000"/>
              </a:lnSpc>
              <a:spcBef>
                <a:spcPts val="800"/>
              </a:spcBef>
              <a:spcAft>
                <a:spcPts val="0"/>
              </a:spcAft>
              <a:buClr>
                <a:schemeClr val="dk1"/>
              </a:buClr>
              <a:buSzPts val="1800"/>
              <a:buNone/>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58"/>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lvl1pPr lvl="0" algn="l">
              <a:lnSpc>
                <a:spcPct val="90000"/>
              </a:lnSpc>
              <a:spcBef>
                <a:spcPts val="0"/>
              </a:spcBef>
              <a:spcAft>
                <a:spcPts val="0"/>
              </a:spcAft>
              <a:buClr>
                <a:schemeClr val="dk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1" name="Google Shape;411;p58"/>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2" name="Google Shape;412;p58"/>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58"/>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4"/>
        <p:cNvGrpSpPr/>
        <p:nvPr/>
      </p:nvGrpSpPr>
      <p:grpSpPr>
        <a:xfrm>
          <a:off x="0" y="0"/>
          <a:ext cx="0" cy="0"/>
          <a:chOff x="0" y="0"/>
          <a:chExt cx="0" cy="0"/>
        </a:xfrm>
      </p:grpSpPr>
      <p:sp>
        <p:nvSpPr>
          <p:cNvPr id="415" name="Google Shape;415;p59"/>
          <p:cNvSpPr txBox="1">
            <a:spLocks noGrp="1"/>
          </p:cNvSpPr>
          <p:nvPr>
            <p:ph type="ctrTitle"/>
          </p:nvPr>
        </p:nvSpPr>
        <p:spPr>
          <a:xfrm>
            <a:off x="1524000" y="1122363"/>
            <a:ext cx="9144000" cy="2387600"/>
          </a:xfrm>
          <a:prstGeom prst="rect">
            <a:avLst/>
          </a:prstGeom>
          <a:noFill/>
          <a:ln>
            <a:noFill/>
          </a:ln>
        </p:spPr>
        <p:txBody>
          <a:bodyPr spcFirstLastPara="1" wrap="square" lIns="0" tIns="0" rIns="72000" bIns="0" anchor="b" anchorCtr="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6" name="Google Shape;416;p59"/>
          <p:cNvSpPr txBox="1">
            <a:spLocks noGrp="1"/>
          </p:cNvSpPr>
          <p:nvPr>
            <p:ph type="subTitle" idx="1"/>
          </p:nvPr>
        </p:nvSpPr>
        <p:spPr>
          <a:xfrm>
            <a:off x="1524000" y="3602038"/>
            <a:ext cx="9144000" cy="1655762"/>
          </a:xfrm>
          <a:prstGeom prst="rect">
            <a:avLst/>
          </a:prstGeom>
          <a:noFill/>
          <a:ln>
            <a:noFill/>
          </a:ln>
        </p:spPr>
        <p:txBody>
          <a:bodyPr spcFirstLastPara="1" wrap="square" lIns="0" tIns="0" rIns="72000" bIns="0" anchor="t" anchorCtr="0">
            <a:no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8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7" name="Google Shape;417;p59"/>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8" name="Google Shape;418;p59"/>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59"/>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20"/>
        <p:cNvGrpSpPr/>
        <p:nvPr/>
      </p:nvGrpSpPr>
      <p:grpSpPr>
        <a:xfrm>
          <a:off x="0" y="0"/>
          <a:ext cx="0" cy="0"/>
          <a:chOff x="0" y="0"/>
          <a:chExt cx="0" cy="0"/>
        </a:xfrm>
      </p:grpSpPr>
      <p:sp>
        <p:nvSpPr>
          <p:cNvPr id="421" name="Google Shape;421;p60"/>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2" name="Google Shape;422;p60"/>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60"/>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ítulo foto">
  <p:cSld name="Título foto">
    <p:spTree>
      <p:nvGrpSpPr>
        <p:cNvPr id="1" name="Shape 51"/>
        <p:cNvGrpSpPr/>
        <p:nvPr/>
      </p:nvGrpSpPr>
      <p:grpSpPr>
        <a:xfrm>
          <a:off x="0" y="0"/>
          <a:ext cx="0" cy="0"/>
          <a:chOff x="0" y="0"/>
          <a:chExt cx="0" cy="0"/>
        </a:xfrm>
      </p:grpSpPr>
      <p:cxnSp>
        <p:nvCxnSpPr>
          <p:cNvPr id="52" name="Google Shape;52;p28"/>
          <p:cNvCxnSpPr/>
          <p:nvPr/>
        </p:nvCxnSpPr>
        <p:spPr>
          <a:xfrm>
            <a:off x="6070600" y="1244600"/>
            <a:ext cx="0" cy="914400"/>
          </a:xfrm>
          <a:prstGeom prst="straightConnector1">
            <a:avLst/>
          </a:prstGeom>
          <a:noFill/>
          <a:ln w="12700" cap="flat" cmpd="sng">
            <a:solidFill>
              <a:schemeClr val="accent1"/>
            </a:solidFill>
            <a:prstDash val="dash"/>
            <a:miter lim="800000"/>
            <a:headEnd type="none" w="sm" len="sm"/>
            <a:tailEnd type="triangle" w="lg" len="lg"/>
          </a:ln>
        </p:spPr>
      </p:cxnSp>
      <p:sp>
        <p:nvSpPr>
          <p:cNvPr id="53" name="Google Shape;53;p28"/>
          <p:cNvSpPr>
            <a:spLocks noGrp="1"/>
          </p:cNvSpPr>
          <p:nvPr>
            <p:ph type="pic" idx="2"/>
          </p:nvPr>
        </p:nvSpPr>
        <p:spPr>
          <a:xfrm>
            <a:off x="164181" y="165101"/>
            <a:ext cx="11858487" cy="4721860"/>
          </a:xfrm>
          <a:prstGeom prst="rect">
            <a:avLst/>
          </a:prstGeom>
          <a:noFill/>
          <a:ln>
            <a:noFill/>
          </a:ln>
        </p:spPr>
        <p:txBody>
          <a:bodyPr spcFirstLastPara="1" wrap="square" lIns="0" tIns="720000" rIns="0" bIns="0" anchor="t" anchorCtr="0">
            <a:noAutofit/>
          </a:bodyPr>
          <a:lstStyle>
            <a:lvl1pPr marR="0" lvl="0" algn="ctr" rtl="0">
              <a:lnSpc>
                <a:spcPct val="90000"/>
              </a:lnSpc>
              <a:spcBef>
                <a:spcPts val="0"/>
              </a:spcBef>
              <a:spcAft>
                <a:spcPts val="0"/>
              </a:spcAft>
              <a:buClr>
                <a:schemeClr val="accent1"/>
              </a:buClr>
              <a:buSzPts val="667"/>
              <a:buFont typeface="Arial"/>
              <a:buNone/>
              <a:defRPr sz="667" b="0" i="0" u="none" strike="noStrike" cap="none">
                <a:solidFill>
                  <a:schemeClr val="accent1"/>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28"/>
          <p:cNvSpPr/>
          <p:nvPr/>
        </p:nvSpPr>
        <p:spPr>
          <a:xfrm>
            <a:off x="5101390" y="170887"/>
            <a:ext cx="1968500" cy="6740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1. Haga clic en este símbolo para añadir una nueva fotografía.</a:t>
            </a:r>
            <a:endParaRPr/>
          </a:p>
        </p:txBody>
      </p:sp>
      <p:sp>
        <p:nvSpPr>
          <p:cNvPr id="55" name="Google Shape;55;p28"/>
          <p:cNvSpPr/>
          <p:nvPr/>
        </p:nvSpPr>
        <p:spPr>
          <a:xfrm>
            <a:off x="7259623" y="170887"/>
            <a:ext cx="1968500" cy="6740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2. Para restablecer </a:t>
            </a:r>
            <a:br>
              <a:rPr lang="es-MX" sz="1400" b="0" i="0" u="none" strike="noStrike" cap="none">
                <a:solidFill>
                  <a:srgbClr val="000000"/>
                </a:solidFill>
                <a:latin typeface="Arial"/>
                <a:ea typeface="Arial"/>
                <a:cs typeface="Arial"/>
                <a:sym typeface="Arial"/>
              </a:rPr>
            </a:br>
            <a:r>
              <a:rPr lang="es-MX" sz="1400" b="0" i="0" u="none" strike="noStrike" cap="none">
                <a:solidFill>
                  <a:srgbClr val="000000"/>
                </a:solidFill>
                <a:latin typeface="Arial"/>
                <a:ea typeface="Arial"/>
                <a:cs typeface="Arial"/>
                <a:sym typeface="Arial"/>
              </a:rPr>
              <a:t>el diseño de la diapositiva:</a:t>
            </a:r>
            <a:endParaRPr/>
          </a:p>
        </p:txBody>
      </p:sp>
      <p:sp>
        <p:nvSpPr>
          <p:cNvPr id="56" name="Google Shape;56;p28"/>
          <p:cNvSpPr/>
          <p:nvPr/>
        </p:nvSpPr>
        <p:spPr>
          <a:xfrm>
            <a:off x="9618988" y="170887"/>
            <a:ext cx="2695785" cy="86793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3. En caso necesario, escoja una parte de la fotografía mediante “Recortar”.</a:t>
            </a:r>
            <a:br>
              <a:rPr lang="es-MX" sz="1400" b="0" i="0" u="none" strike="noStrike" cap="none">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57" name="Google Shape;57;p28"/>
          <p:cNvPicPr preferRelativeResize="0"/>
          <p:nvPr/>
        </p:nvPicPr>
        <p:blipFill rotWithShape="1">
          <a:blip r:embed="rId2">
            <a:alphaModFix/>
          </a:blip>
          <a:srcRect/>
          <a:stretch/>
        </p:blipFill>
        <p:spPr>
          <a:xfrm>
            <a:off x="916199" y="5422244"/>
            <a:ext cx="3081728" cy="850557"/>
          </a:xfrm>
          <a:prstGeom prst="rect">
            <a:avLst/>
          </a:prstGeom>
          <a:noFill/>
          <a:ln>
            <a:noFill/>
          </a:ln>
        </p:spPr>
      </p:pic>
      <p:sp>
        <p:nvSpPr>
          <p:cNvPr id="58" name="Google Shape;58;p28"/>
          <p:cNvSpPr/>
          <p:nvPr/>
        </p:nvSpPr>
        <p:spPr>
          <a:xfrm>
            <a:off x="7158790" y="4886960"/>
            <a:ext cx="4863877" cy="297123"/>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b="0" i="0" u="none" strike="noStrike" cap="none">
              <a:solidFill>
                <a:schemeClr val="dk2"/>
              </a:solidFill>
              <a:latin typeface="Arial"/>
              <a:ea typeface="Arial"/>
              <a:cs typeface="Arial"/>
              <a:sym typeface="Arial"/>
            </a:endParaRPr>
          </a:p>
        </p:txBody>
      </p:sp>
      <p:sp>
        <p:nvSpPr>
          <p:cNvPr id="59" name="Google Shape;59;p28"/>
          <p:cNvSpPr txBox="1"/>
          <p:nvPr/>
        </p:nvSpPr>
        <p:spPr>
          <a:xfrm>
            <a:off x="-6054602" y="237067"/>
            <a:ext cx="5973110" cy="1200329"/>
          </a:xfrm>
          <a:prstGeom prst="rect">
            <a:avLst/>
          </a:prstGeom>
          <a:noFill/>
          <a:ln>
            <a:noFill/>
          </a:ln>
        </p:spPr>
        <p:txBody>
          <a:bodyPr spcFirstLastPara="1" wrap="square" lIns="91425" tIns="45700" rIns="91425" bIns="45700" anchor="t" anchorCtr="0">
            <a:spAutoFit/>
          </a:bodyPr>
          <a:lstStyle/>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Haga clic en la imagen que figura sobre la diapositiva.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Elimine la imagen mediante la tecla “Supr”.</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 Haga clic en el pequeño símbolo situado en el centro de la página.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Seleccione una fotografía.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“Inicio/Restablecer” para restablecer el diseño de la diapositiva.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En caso necesario, escoja una parte de la fotografía mediante “Formato/Recortar”.</a:t>
            </a:r>
            <a:endParaRPr/>
          </a:p>
        </p:txBody>
      </p:sp>
      <p:sp>
        <p:nvSpPr>
          <p:cNvPr id="60" name="Google Shape;60;p28"/>
          <p:cNvSpPr/>
          <p:nvPr/>
        </p:nvSpPr>
        <p:spPr>
          <a:xfrm rot="5400000">
            <a:off x="-222463" y="562187"/>
            <a:ext cx="281941" cy="60960"/>
          </a:xfrm>
          <a:prstGeom prst="triangl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61" name="Google Shape;61;p28"/>
          <p:cNvSpPr txBox="1">
            <a:spLocks noGrp="1"/>
          </p:cNvSpPr>
          <p:nvPr>
            <p:ph type="title"/>
          </p:nvPr>
        </p:nvSpPr>
        <p:spPr>
          <a:xfrm>
            <a:off x="164181" y="846875"/>
            <a:ext cx="11858487" cy="4040085"/>
          </a:xfrm>
          <a:prstGeom prst="rect">
            <a:avLst/>
          </a:prstGeom>
          <a:blipFill rotWithShape="1">
            <a:blip r:embed="rId3">
              <a:alphaModFix amt="80000"/>
            </a:blip>
            <a:stretch>
              <a:fillRect l="-9" r="-8"/>
            </a:stretch>
          </a:blipFill>
          <a:ln>
            <a:noFill/>
          </a:ln>
        </p:spPr>
        <p:txBody>
          <a:bodyPr spcFirstLastPara="1" wrap="square" lIns="576000" tIns="0" rIns="72000" bIns="1036800" anchor="b" anchorCtr="0">
            <a:no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8"/>
          <p:cNvSpPr txBox="1">
            <a:spLocks noGrp="1"/>
          </p:cNvSpPr>
          <p:nvPr>
            <p:ph type="body" idx="1"/>
          </p:nvPr>
        </p:nvSpPr>
        <p:spPr>
          <a:xfrm>
            <a:off x="933131" y="3700611"/>
            <a:ext cx="10627783" cy="789960"/>
          </a:xfrm>
          <a:prstGeom prst="rect">
            <a:avLst/>
          </a:prstGeom>
          <a:noFill/>
          <a:ln>
            <a:noFill/>
          </a:ln>
        </p:spPr>
        <p:txBody>
          <a:bodyPr spcFirstLastPara="1" wrap="square" lIns="0" tIns="0" rIns="72000" bIns="0" anchor="t" anchorCtr="0">
            <a:spAutoFit/>
          </a:bodyPr>
          <a:lstStyle>
            <a:lvl1pPr marL="457200" lvl="0" indent="-228600" algn="l">
              <a:lnSpc>
                <a:spcPct val="95000"/>
              </a:lnSpc>
              <a:spcBef>
                <a:spcPts val="160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3" name="Google Shape;63;p28" descr="Ein Bild, das Wand, Gebäude enthält.&#10;&#10;Automatisch generierte Beschreibung"/>
          <p:cNvPicPr preferRelativeResize="0"/>
          <p:nvPr/>
        </p:nvPicPr>
        <p:blipFill rotWithShape="1">
          <a:blip r:embed="rId4">
            <a:alphaModFix/>
          </a:blip>
          <a:srcRect/>
          <a:stretch/>
        </p:blipFill>
        <p:spPr>
          <a:xfrm>
            <a:off x="9943556" y="1966807"/>
            <a:ext cx="1662545" cy="1147156"/>
          </a:xfrm>
          <a:prstGeom prst="rect">
            <a:avLst/>
          </a:prstGeom>
          <a:noFill/>
          <a:ln>
            <a:noFill/>
          </a:ln>
        </p:spPr>
      </p:pic>
      <p:pic>
        <p:nvPicPr>
          <p:cNvPr id="64" name="Google Shape;64;p28" descr="Ein Bild, das Screenshot enthält.&#10;&#10;Automatisch generierte Beschreibung"/>
          <p:cNvPicPr preferRelativeResize="0"/>
          <p:nvPr/>
        </p:nvPicPr>
        <p:blipFill rotWithShape="1">
          <a:blip r:embed="rId5">
            <a:alphaModFix/>
          </a:blip>
          <a:srcRect l="27949" t="24404" r="52761"/>
          <a:stretch/>
        </p:blipFill>
        <p:spPr>
          <a:xfrm>
            <a:off x="9923387" y="1195292"/>
            <a:ext cx="569320" cy="650189"/>
          </a:xfrm>
          <a:prstGeom prst="rect">
            <a:avLst/>
          </a:prstGeom>
          <a:noFill/>
          <a:ln>
            <a:noFill/>
          </a:ln>
        </p:spPr>
      </p:pic>
      <p:pic>
        <p:nvPicPr>
          <p:cNvPr id="65" name="Google Shape;65;p28" descr="Ein Bild, das Screenshot enthält.&#10;&#10;Automatisch generierte Beschreibung"/>
          <p:cNvPicPr preferRelativeResize="0"/>
          <p:nvPr/>
        </p:nvPicPr>
        <p:blipFill rotWithShape="1">
          <a:blip r:embed="rId6">
            <a:alphaModFix/>
          </a:blip>
          <a:srcRect/>
          <a:stretch/>
        </p:blipFill>
        <p:spPr>
          <a:xfrm>
            <a:off x="7396599" y="1034676"/>
            <a:ext cx="2117468" cy="866995"/>
          </a:xfrm>
          <a:prstGeom prst="rect">
            <a:avLst/>
          </a:prstGeom>
          <a:noFill/>
          <a:ln>
            <a:noFill/>
          </a:ln>
        </p:spPr>
      </p:pic>
      <p:sp>
        <p:nvSpPr>
          <p:cNvPr id="66" name="Google Shape;66;p28"/>
          <p:cNvSpPr/>
          <p:nvPr/>
        </p:nvSpPr>
        <p:spPr>
          <a:xfrm>
            <a:off x="8723335" y="1492653"/>
            <a:ext cx="748399" cy="239948"/>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67" name="Google Shape;67;p28"/>
          <p:cNvSpPr/>
          <p:nvPr/>
        </p:nvSpPr>
        <p:spPr>
          <a:xfrm>
            <a:off x="9976555" y="1279678"/>
            <a:ext cx="446293" cy="450849"/>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ítulo gráfico/imagen s. fondo">
  <p:cSld name="Título gráfico/imagen s. fondo">
    <p:spTree>
      <p:nvGrpSpPr>
        <p:cNvPr id="1" name="Shape 68"/>
        <p:cNvGrpSpPr/>
        <p:nvPr/>
      </p:nvGrpSpPr>
      <p:grpSpPr>
        <a:xfrm>
          <a:off x="0" y="0"/>
          <a:ext cx="0" cy="0"/>
          <a:chOff x="0" y="0"/>
          <a:chExt cx="0" cy="0"/>
        </a:xfrm>
      </p:grpSpPr>
      <p:cxnSp>
        <p:nvCxnSpPr>
          <p:cNvPr id="69" name="Google Shape;69;p29"/>
          <p:cNvCxnSpPr/>
          <p:nvPr/>
        </p:nvCxnSpPr>
        <p:spPr>
          <a:xfrm>
            <a:off x="6070600" y="1244600"/>
            <a:ext cx="0" cy="914400"/>
          </a:xfrm>
          <a:prstGeom prst="straightConnector1">
            <a:avLst/>
          </a:prstGeom>
          <a:noFill/>
          <a:ln w="12700" cap="flat" cmpd="sng">
            <a:solidFill>
              <a:schemeClr val="accent1"/>
            </a:solidFill>
            <a:prstDash val="dash"/>
            <a:miter lim="800000"/>
            <a:headEnd type="none" w="sm" len="sm"/>
            <a:tailEnd type="triangle" w="lg" len="lg"/>
          </a:ln>
        </p:spPr>
      </p:cxnSp>
      <p:sp>
        <p:nvSpPr>
          <p:cNvPr id="70" name="Google Shape;70;p29"/>
          <p:cNvSpPr/>
          <p:nvPr/>
        </p:nvSpPr>
        <p:spPr>
          <a:xfrm>
            <a:off x="5101390" y="170887"/>
            <a:ext cx="1968500" cy="6740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1. Haga clic en este símbolo para añadir una nueva fotografía.</a:t>
            </a:r>
            <a:endParaRPr/>
          </a:p>
        </p:txBody>
      </p:sp>
      <p:sp>
        <p:nvSpPr>
          <p:cNvPr id="71" name="Google Shape;71;p29"/>
          <p:cNvSpPr/>
          <p:nvPr/>
        </p:nvSpPr>
        <p:spPr>
          <a:xfrm>
            <a:off x="7259623" y="170887"/>
            <a:ext cx="1968500" cy="6740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2. Para restablecer </a:t>
            </a:r>
            <a:br>
              <a:rPr lang="es-MX" sz="1400" b="0" i="0" u="none" strike="noStrike" cap="none">
                <a:solidFill>
                  <a:srgbClr val="000000"/>
                </a:solidFill>
                <a:latin typeface="Arial"/>
                <a:ea typeface="Arial"/>
                <a:cs typeface="Arial"/>
                <a:sym typeface="Arial"/>
              </a:rPr>
            </a:br>
            <a:r>
              <a:rPr lang="es-MX" sz="1400" b="0" i="0" u="none" strike="noStrike" cap="none">
                <a:solidFill>
                  <a:srgbClr val="000000"/>
                </a:solidFill>
                <a:latin typeface="Arial"/>
                <a:ea typeface="Arial"/>
                <a:cs typeface="Arial"/>
                <a:sym typeface="Arial"/>
              </a:rPr>
              <a:t>el diseño de la diapositiva:</a:t>
            </a:r>
            <a:endParaRPr/>
          </a:p>
        </p:txBody>
      </p:sp>
      <p:sp>
        <p:nvSpPr>
          <p:cNvPr id="72" name="Google Shape;72;p29"/>
          <p:cNvSpPr/>
          <p:nvPr/>
        </p:nvSpPr>
        <p:spPr>
          <a:xfrm>
            <a:off x="9618988" y="170887"/>
            <a:ext cx="2695785" cy="86793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3. En caso necesario, escoja una parte de la fotografía mediante “Recortar”.</a:t>
            </a:r>
            <a:br>
              <a:rPr lang="es-MX" sz="1400" b="0" i="0" u="none" strike="noStrike" cap="none">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73" name="Google Shape;73;p29"/>
          <p:cNvSpPr txBox="1"/>
          <p:nvPr/>
        </p:nvSpPr>
        <p:spPr>
          <a:xfrm>
            <a:off x="-6054602" y="237067"/>
            <a:ext cx="5973110" cy="1200329"/>
          </a:xfrm>
          <a:prstGeom prst="rect">
            <a:avLst/>
          </a:prstGeom>
          <a:noFill/>
          <a:ln>
            <a:noFill/>
          </a:ln>
        </p:spPr>
        <p:txBody>
          <a:bodyPr spcFirstLastPara="1" wrap="square" lIns="91425" tIns="45700" rIns="91425" bIns="45700" anchor="t" anchorCtr="0">
            <a:spAutoFit/>
          </a:bodyPr>
          <a:lstStyle/>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Haga clic en la imagen que figura sobre la diapositiva.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Elimine la imagen mediante la tecla “Supr”.</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 Haga clic en el pequeño símbolo situado en el centro de la página.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Seleccione una fotografía.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“Inicio/Restablecer” para restablecer el diseño de la diapositiva.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En caso necesario, escoja una parte de la fotografía mediante “Formato/Recortar”.</a:t>
            </a:r>
            <a:endParaRPr/>
          </a:p>
        </p:txBody>
      </p:sp>
      <p:sp>
        <p:nvSpPr>
          <p:cNvPr id="74" name="Google Shape;74;p29"/>
          <p:cNvSpPr/>
          <p:nvPr/>
        </p:nvSpPr>
        <p:spPr>
          <a:xfrm rot="5400000">
            <a:off x="-222463" y="562187"/>
            <a:ext cx="281941" cy="60960"/>
          </a:xfrm>
          <a:prstGeom prst="triangl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75" name="Google Shape;75;p29" descr="Ein Bild, das Screenshot enthält.&#10;&#10;Automatisch generierte Beschreibung"/>
          <p:cNvPicPr preferRelativeResize="0"/>
          <p:nvPr/>
        </p:nvPicPr>
        <p:blipFill rotWithShape="1">
          <a:blip r:embed="rId2">
            <a:alphaModFix/>
          </a:blip>
          <a:srcRect l="27949" t="24404" r="52761"/>
          <a:stretch/>
        </p:blipFill>
        <p:spPr>
          <a:xfrm>
            <a:off x="9923387" y="1195292"/>
            <a:ext cx="569320" cy="650189"/>
          </a:xfrm>
          <a:prstGeom prst="rect">
            <a:avLst/>
          </a:prstGeom>
          <a:noFill/>
          <a:ln>
            <a:noFill/>
          </a:ln>
        </p:spPr>
      </p:pic>
      <p:pic>
        <p:nvPicPr>
          <p:cNvPr id="76" name="Google Shape;76;p29" descr="Ein Bild, das Screenshot enthält.&#10;&#10;Automatisch generierte Beschreibung"/>
          <p:cNvPicPr preferRelativeResize="0"/>
          <p:nvPr/>
        </p:nvPicPr>
        <p:blipFill rotWithShape="1">
          <a:blip r:embed="rId3">
            <a:alphaModFix/>
          </a:blip>
          <a:srcRect/>
          <a:stretch/>
        </p:blipFill>
        <p:spPr>
          <a:xfrm>
            <a:off x="7396599" y="1034676"/>
            <a:ext cx="2117468" cy="866995"/>
          </a:xfrm>
          <a:prstGeom prst="rect">
            <a:avLst/>
          </a:prstGeom>
          <a:noFill/>
          <a:ln>
            <a:noFill/>
          </a:ln>
        </p:spPr>
      </p:pic>
      <p:sp>
        <p:nvSpPr>
          <p:cNvPr id="77" name="Google Shape;77;p29"/>
          <p:cNvSpPr/>
          <p:nvPr/>
        </p:nvSpPr>
        <p:spPr>
          <a:xfrm>
            <a:off x="8723335" y="1492653"/>
            <a:ext cx="748399" cy="239948"/>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78" name="Google Shape;78;p29"/>
          <p:cNvSpPr/>
          <p:nvPr/>
        </p:nvSpPr>
        <p:spPr>
          <a:xfrm>
            <a:off x="9976555" y="1279678"/>
            <a:ext cx="446293" cy="450849"/>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79" name="Google Shape;79;p29"/>
          <p:cNvPicPr preferRelativeResize="0"/>
          <p:nvPr/>
        </p:nvPicPr>
        <p:blipFill rotWithShape="1">
          <a:blip r:embed="rId4">
            <a:alphaModFix/>
          </a:blip>
          <a:srcRect/>
          <a:stretch/>
        </p:blipFill>
        <p:spPr>
          <a:xfrm>
            <a:off x="916199" y="5422244"/>
            <a:ext cx="3081728" cy="850557"/>
          </a:xfrm>
          <a:prstGeom prst="rect">
            <a:avLst/>
          </a:prstGeom>
          <a:noFill/>
          <a:ln>
            <a:noFill/>
          </a:ln>
        </p:spPr>
      </p:pic>
      <p:sp>
        <p:nvSpPr>
          <p:cNvPr id="80" name="Google Shape;80;p29"/>
          <p:cNvSpPr/>
          <p:nvPr/>
        </p:nvSpPr>
        <p:spPr>
          <a:xfrm>
            <a:off x="7158790" y="4886960"/>
            <a:ext cx="4863877" cy="297123"/>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b="0" i="0" u="none" strike="noStrike" cap="none">
              <a:solidFill>
                <a:schemeClr val="dk2"/>
              </a:solidFill>
              <a:latin typeface="Arial"/>
              <a:ea typeface="Arial"/>
              <a:cs typeface="Arial"/>
              <a:sym typeface="Arial"/>
            </a:endParaRPr>
          </a:p>
        </p:txBody>
      </p:sp>
      <p:sp>
        <p:nvSpPr>
          <p:cNvPr id="81" name="Google Shape;81;p29"/>
          <p:cNvSpPr>
            <a:spLocks noGrp="1"/>
          </p:cNvSpPr>
          <p:nvPr>
            <p:ph type="pic" idx="2"/>
          </p:nvPr>
        </p:nvSpPr>
        <p:spPr>
          <a:xfrm>
            <a:off x="164181" y="165101"/>
            <a:ext cx="11858487" cy="4721860"/>
          </a:xfrm>
          <a:prstGeom prst="rect">
            <a:avLst/>
          </a:prstGeom>
          <a:noFill/>
          <a:ln>
            <a:noFill/>
          </a:ln>
        </p:spPr>
        <p:txBody>
          <a:bodyPr spcFirstLastPara="1" wrap="square" lIns="0" tIns="720000" rIns="0" bIns="0" anchor="t" anchorCtr="0">
            <a:noAutofit/>
          </a:bodyPr>
          <a:lstStyle>
            <a:lvl1pPr marR="0" lvl="0" algn="ctr" rtl="0">
              <a:lnSpc>
                <a:spcPct val="90000"/>
              </a:lnSpc>
              <a:spcBef>
                <a:spcPts val="0"/>
              </a:spcBef>
              <a:spcAft>
                <a:spcPts val="0"/>
              </a:spcAft>
              <a:buClr>
                <a:schemeClr val="accent1"/>
              </a:buClr>
              <a:buSzPts val="667"/>
              <a:buFont typeface="Arial"/>
              <a:buNone/>
              <a:defRPr sz="667" b="0" i="0" u="none" strike="noStrike" cap="none">
                <a:solidFill>
                  <a:schemeClr val="accent1"/>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2" name="Google Shape;82;p29"/>
          <p:cNvSpPr txBox="1">
            <a:spLocks noGrp="1"/>
          </p:cNvSpPr>
          <p:nvPr>
            <p:ph type="title"/>
          </p:nvPr>
        </p:nvSpPr>
        <p:spPr>
          <a:xfrm>
            <a:off x="164181" y="846875"/>
            <a:ext cx="11858487" cy="4040085"/>
          </a:xfrm>
          <a:prstGeom prst="rect">
            <a:avLst/>
          </a:prstGeom>
          <a:blipFill rotWithShape="1">
            <a:blip r:embed="rId5">
              <a:alphaModFix/>
            </a:blip>
            <a:stretch>
              <a:fillRect l="-9" r="-8"/>
            </a:stretch>
          </a:blipFill>
          <a:ln>
            <a:noFill/>
          </a:ln>
        </p:spPr>
        <p:txBody>
          <a:bodyPr spcFirstLastPara="1" wrap="square" lIns="576000" tIns="0" rIns="72000" bIns="1036800" anchor="b" anchorCtr="0">
            <a:no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9"/>
          <p:cNvSpPr txBox="1">
            <a:spLocks noGrp="1"/>
          </p:cNvSpPr>
          <p:nvPr>
            <p:ph type="body" idx="1"/>
          </p:nvPr>
        </p:nvSpPr>
        <p:spPr>
          <a:xfrm>
            <a:off x="933131" y="3700611"/>
            <a:ext cx="10627783" cy="789960"/>
          </a:xfrm>
          <a:prstGeom prst="rect">
            <a:avLst/>
          </a:prstGeom>
          <a:noFill/>
          <a:ln>
            <a:noFill/>
          </a:ln>
        </p:spPr>
        <p:txBody>
          <a:bodyPr spcFirstLastPara="1" wrap="square" lIns="0" tIns="0" rIns="72000" bIns="0" anchor="t" anchorCtr="0">
            <a:spAutoFit/>
          </a:bodyPr>
          <a:lstStyle>
            <a:lvl1pPr marL="457200" lvl="0" indent="-228600" algn="l">
              <a:lnSpc>
                <a:spcPct val="95000"/>
              </a:lnSpc>
              <a:spcBef>
                <a:spcPts val="160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4" name="Google Shape;84;p29" descr="Ein Bild, das Wand, Gebäude enthält.&#10;&#10;Automatisch generierte Beschreibung"/>
          <p:cNvPicPr preferRelativeResize="0"/>
          <p:nvPr/>
        </p:nvPicPr>
        <p:blipFill rotWithShape="1">
          <a:blip r:embed="rId6">
            <a:alphaModFix/>
          </a:blip>
          <a:srcRect/>
          <a:stretch/>
        </p:blipFill>
        <p:spPr>
          <a:xfrm>
            <a:off x="10396670" y="1966807"/>
            <a:ext cx="1662545" cy="1147156"/>
          </a:xfrm>
          <a:prstGeom prst="rect">
            <a:avLst/>
          </a:prstGeom>
          <a:noFill/>
          <a:ln>
            <a:noFill/>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ítulo (altern.)">
  <p:cSld name="Título (altern.)">
    <p:spTree>
      <p:nvGrpSpPr>
        <p:cNvPr id="1" name="Shape 85"/>
        <p:cNvGrpSpPr/>
        <p:nvPr/>
      </p:nvGrpSpPr>
      <p:grpSpPr>
        <a:xfrm>
          <a:off x="0" y="0"/>
          <a:ext cx="0" cy="0"/>
          <a:chOff x="0" y="0"/>
          <a:chExt cx="0" cy="0"/>
        </a:xfrm>
      </p:grpSpPr>
      <p:pic>
        <p:nvPicPr>
          <p:cNvPr id="86" name="Google Shape;86;p30"/>
          <p:cNvPicPr preferRelativeResize="0"/>
          <p:nvPr/>
        </p:nvPicPr>
        <p:blipFill rotWithShape="1">
          <a:blip r:embed="rId2">
            <a:alphaModFix/>
          </a:blip>
          <a:srcRect/>
          <a:stretch/>
        </p:blipFill>
        <p:spPr>
          <a:xfrm>
            <a:off x="916199" y="5422244"/>
            <a:ext cx="3081728" cy="850557"/>
          </a:xfrm>
          <a:prstGeom prst="rect">
            <a:avLst/>
          </a:prstGeom>
          <a:noFill/>
          <a:ln>
            <a:noFill/>
          </a:ln>
        </p:spPr>
      </p:pic>
      <p:sp>
        <p:nvSpPr>
          <p:cNvPr id="87" name="Google Shape;87;p30"/>
          <p:cNvSpPr/>
          <p:nvPr/>
        </p:nvSpPr>
        <p:spPr>
          <a:xfrm>
            <a:off x="7158790" y="4886960"/>
            <a:ext cx="4863877" cy="297123"/>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b="0" i="0" u="none" strike="noStrike" cap="none">
              <a:solidFill>
                <a:schemeClr val="dk2"/>
              </a:solidFill>
              <a:latin typeface="Arial"/>
              <a:ea typeface="Arial"/>
              <a:cs typeface="Arial"/>
              <a:sym typeface="Arial"/>
            </a:endParaRPr>
          </a:p>
        </p:txBody>
      </p:sp>
      <p:sp>
        <p:nvSpPr>
          <p:cNvPr id="88" name="Google Shape;88;p30"/>
          <p:cNvSpPr txBox="1">
            <a:spLocks noGrp="1"/>
          </p:cNvSpPr>
          <p:nvPr>
            <p:ph type="body" idx="1"/>
          </p:nvPr>
        </p:nvSpPr>
        <p:spPr>
          <a:xfrm>
            <a:off x="933131" y="3700611"/>
            <a:ext cx="10627783" cy="789960"/>
          </a:xfrm>
          <a:prstGeom prst="rect">
            <a:avLst/>
          </a:prstGeom>
          <a:noFill/>
          <a:ln>
            <a:noFill/>
          </a:ln>
        </p:spPr>
        <p:txBody>
          <a:bodyPr spcFirstLastPara="1" wrap="square" lIns="0" tIns="0" rIns="72000" bIns="0" anchor="t" anchorCtr="0">
            <a:spAutoFit/>
          </a:bodyPr>
          <a:lstStyle>
            <a:lvl1pPr marL="457200" lvl="0" indent="-228600" algn="l">
              <a:lnSpc>
                <a:spcPct val="95000"/>
              </a:lnSpc>
              <a:spcBef>
                <a:spcPts val="160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0"/>
          <p:cNvSpPr txBox="1">
            <a:spLocks noGrp="1"/>
          </p:cNvSpPr>
          <p:nvPr>
            <p:ph type="title"/>
          </p:nvPr>
        </p:nvSpPr>
        <p:spPr>
          <a:xfrm>
            <a:off x="933131" y="2542198"/>
            <a:ext cx="10628948" cy="960263"/>
          </a:xfrm>
          <a:prstGeom prst="rect">
            <a:avLst/>
          </a:prstGeom>
          <a:noFill/>
          <a:ln>
            <a:noFill/>
          </a:ln>
        </p:spPr>
        <p:txBody>
          <a:bodyPr spcFirstLastPara="1" wrap="square" lIns="0" tIns="0" rIns="72000" bIns="0" anchor="b" anchorCtr="0">
            <a:sp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0" name="Google Shape;90;p30"/>
          <p:cNvGrpSpPr/>
          <p:nvPr/>
        </p:nvGrpSpPr>
        <p:grpSpPr>
          <a:xfrm>
            <a:off x="164181" y="165101"/>
            <a:ext cx="5044017" cy="1340924"/>
            <a:chOff x="4846637" y="119557"/>
            <a:chExt cx="3783013" cy="1005693"/>
          </a:xfrm>
        </p:grpSpPr>
        <p:sp>
          <p:nvSpPr>
            <p:cNvPr id="91" name="Google Shape;91;p30"/>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3">
                <a:alphaModFix/>
              </a:blip>
              <a:stretch>
                <a:fillRect l="-223" r="-2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92" name="Google Shape;92;p30"/>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93" name="Google Shape;93;p30"/>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94" name="Google Shape;94;p30"/>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95" name="Google Shape;95;p30"/>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sección b/n">
  <p:cSld name="Encabezado sección b/n">
    <p:spTree>
      <p:nvGrpSpPr>
        <p:cNvPr id="1" name="Shape 96"/>
        <p:cNvGrpSpPr/>
        <p:nvPr/>
      </p:nvGrpSpPr>
      <p:grpSpPr>
        <a:xfrm>
          <a:off x="0" y="0"/>
          <a:ext cx="0" cy="0"/>
          <a:chOff x="0" y="0"/>
          <a:chExt cx="0" cy="0"/>
        </a:xfrm>
      </p:grpSpPr>
      <p:pic>
        <p:nvPicPr>
          <p:cNvPr id="97" name="Google Shape;97;p31"/>
          <p:cNvPicPr preferRelativeResize="0"/>
          <p:nvPr/>
        </p:nvPicPr>
        <p:blipFill rotWithShape="1">
          <a:blip r:embed="rId2">
            <a:alphaModFix/>
          </a:blip>
          <a:srcRect t="233" b="7465"/>
          <a:stretch/>
        </p:blipFill>
        <p:spPr>
          <a:xfrm>
            <a:off x="164181" y="165100"/>
            <a:ext cx="11858487" cy="5968659"/>
          </a:xfrm>
          <a:prstGeom prst="rect">
            <a:avLst/>
          </a:prstGeom>
          <a:noFill/>
          <a:ln>
            <a:noFill/>
          </a:ln>
        </p:spPr>
      </p:pic>
      <p:pic>
        <p:nvPicPr>
          <p:cNvPr id="98" name="Google Shape;98;p31" descr="Ein Bild, das Säge enthält.&#10;&#10;Automatisch generierte Beschreibung"/>
          <p:cNvPicPr preferRelativeResize="0"/>
          <p:nvPr/>
        </p:nvPicPr>
        <p:blipFill rotWithShape="1">
          <a:blip r:embed="rId3">
            <a:alphaModFix/>
          </a:blip>
          <a:srcRect/>
          <a:stretch/>
        </p:blipFill>
        <p:spPr>
          <a:xfrm>
            <a:off x="164180" y="2093674"/>
            <a:ext cx="11860800" cy="4040085"/>
          </a:xfrm>
          <a:prstGeom prst="rect">
            <a:avLst/>
          </a:prstGeom>
          <a:noFill/>
          <a:ln>
            <a:noFill/>
          </a:ln>
        </p:spPr>
      </p:pic>
      <p:sp>
        <p:nvSpPr>
          <p:cNvPr id="99" name="Google Shape;99;p31"/>
          <p:cNvSpPr txBox="1">
            <a:spLocks noGrp="1"/>
          </p:cNvSpPr>
          <p:nvPr>
            <p:ph type="body" idx="1"/>
          </p:nvPr>
        </p:nvSpPr>
        <p:spPr>
          <a:xfrm>
            <a:off x="933131" y="4938863"/>
            <a:ext cx="10627783" cy="292388"/>
          </a:xfrm>
          <a:prstGeom prst="rect">
            <a:avLst/>
          </a:prstGeom>
          <a:noFill/>
          <a:ln>
            <a:noFill/>
          </a:ln>
        </p:spPr>
        <p:txBody>
          <a:bodyPr spcFirstLastPara="1" wrap="square" lIns="0" tIns="0" rIns="72000" bIns="0" anchor="t" anchorCtr="0">
            <a:spAutoFit/>
          </a:bodyPr>
          <a:lstStyle>
            <a:lvl1pPr marL="457200" lvl="0" indent="-228600" algn="l">
              <a:lnSpc>
                <a:spcPct val="95000"/>
              </a:lnSpc>
              <a:spcBef>
                <a:spcPts val="160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1"/>
          <p:cNvSpPr txBox="1">
            <a:spLocks noGrp="1"/>
          </p:cNvSpPr>
          <p:nvPr>
            <p:ph type="title"/>
          </p:nvPr>
        </p:nvSpPr>
        <p:spPr>
          <a:xfrm>
            <a:off x="933131" y="3793150"/>
            <a:ext cx="10628948" cy="960263"/>
          </a:xfrm>
          <a:prstGeom prst="rect">
            <a:avLst/>
          </a:prstGeom>
          <a:noFill/>
          <a:ln>
            <a:noFill/>
          </a:ln>
        </p:spPr>
        <p:txBody>
          <a:bodyPr spcFirstLastPara="1" wrap="square" lIns="0" tIns="0" rIns="72000" bIns="0" anchor="b" anchorCtr="0">
            <a:sp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1"/>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1"/>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1"/>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sección foto">
  <p:cSld name="Encabezado sección foto">
    <p:spTree>
      <p:nvGrpSpPr>
        <p:cNvPr id="1" name="Shape 104"/>
        <p:cNvGrpSpPr/>
        <p:nvPr/>
      </p:nvGrpSpPr>
      <p:grpSpPr>
        <a:xfrm>
          <a:off x="0" y="0"/>
          <a:ext cx="0" cy="0"/>
          <a:chOff x="0" y="0"/>
          <a:chExt cx="0" cy="0"/>
        </a:xfrm>
      </p:grpSpPr>
      <p:cxnSp>
        <p:nvCxnSpPr>
          <p:cNvPr id="105" name="Google Shape;105;p32"/>
          <p:cNvCxnSpPr/>
          <p:nvPr/>
        </p:nvCxnSpPr>
        <p:spPr>
          <a:xfrm>
            <a:off x="6070600" y="1244600"/>
            <a:ext cx="0" cy="914400"/>
          </a:xfrm>
          <a:prstGeom prst="straightConnector1">
            <a:avLst/>
          </a:prstGeom>
          <a:noFill/>
          <a:ln w="12700" cap="flat" cmpd="sng">
            <a:solidFill>
              <a:schemeClr val="accent1"/>
            </a:solidFill>
            <a:prstDash val="dash"/>
            <a:miter lim="800000"/>
            <a:headEnd type="none" w="sm" len="sm"/>
            <a:tailEnd type="triangle" w="lg" len="lg"/>
          </a:ln>
        </p:spPr>
      </p:cxnSp>
      <p:sp>
        <p:nvSpPr>
          <p:cNvPr id="106" name="Google Shape;106;p32"/>
          <p:cNvSpPr/>
          <p:nvPr/>
        </p:nvSpPr>
        <p:spPr>
          <a:xfrm>
            <a:off x="5101390" y="170887"/>
            <a:ext cx="1968500" cy="6740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1. Haga clic en este símbolo para añadir una nueva fotografía.</a:t>
            </a:r>
            <a:endParaRPr/>
          </a:p>
        </p:txBody>
      </p:sp>
      <p:sp>
        <p:nvSpPr>
          <p:cNvPr id="107" name="Google Shape;107;p32"/>
          <p:cNvSpPr/>
          <p:nvPr/>
        </p:nvSpPr>
        <p:spPr>
          <a:xfrm>
            <a:off x="7259623" y="170887"/>
            <a:ext cx="1968500" cy="6740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2. Para restablecer </a:t>
            </a:r>
            <a:br>
              <a:rPr lang="es-MX" sz="1400" b="0" i="0" u="none" strike="noStrike" cap="none">
                <a:solidFill>
                  <a:srgbClr val="000000"/>
                </a:solidFill>
                <a:latin typeface="Arial"/>
                <a:ea typeface="Arial"/>
                <a:cs typeface="Arial"/>
                <a:sym typeface="Arial"/>
              </a:rPr>
            </a:br>
            <a:r>
              <a:rPr lang="es-MX" sz="1400" b="0" i="0" u="none" strike="noStrike" cap="none">
                <a:solidFill>
                  <a:srgbClr val="000000"/>
                </a:solidFill>
                <a:latin typeface="Arial"/>
                <a:ea typeface="Arial"/>
                <a:cs typeface="Arial"/>
                <a:sym typeface="Arial"/>
              </a:rPr>
              <a:t>el diseño de la diapositiva:</a:t>
            </a:r>
            <a:endParaRPr/>
          </a:p>
        </p:txBody>
      </p:sp>
      <p:sp>
        <p:nvSpPr>
          <p:cNvPr id="108" name="Google Shape;108;p32"/>
          <p:cNvSpPr/>
          <p:nvPr/>
        </p:nvSpPr>
        <p:spPr>
          <a:xfrm>
            <a:off x="9618988" y="170887"/>
            <a:ext cx="2695785" cy="86793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s-MX" sz="1400" b="0" i="0" u="none" strike="noStrike" cap="none">
                <a:solidFill>
                  <a:srgbClr val="000000"/>
                </a:solidFill>
                <a:latin typeface="Arial"/>
                <a:ea typeface="Arial"/>
                <a:cs typeface="Arial"/>
                <a:sym typeface="Arial"/>
              </a:rPr>
              <a:t>3. En caso necesario, escoja una parte de la fotografía mediante “Recortar”.</a:t>
            </a:r>
            <a:br>
              <a:rPr lang="es-MX" sz="1400" b="0" i="0" u="none" strike="noStrike" cap="none">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09" name="Google Shape;109;p32"/>
          <p:cNvSpPr txBox="1"/>
          <p:nvPr/>
        </p:nvSpPr>
        <p:spPr>
          <a:xfrm>
            <a:off x="-6054602" y="237067"/>
            <a:ext cx="5973110" cy="1200329"/>
          </a:xfrm>
          <a:prstGeom prst="rect">
            <a:avLst/>
          </a:prstGeom>
          <a:noFill/>
          <a:ln>
            <a:noFill/>
          </a:ln>
        </p:spPr>
        <p:txBody>
          <a:bodyPr spcFirstLastPara="1" wrap="square" lIns="91425" tIns="45700" rIns="91425" bIns="45700" anchor="t" anchorCtr="0">
            <a:spAutoFit/>
          </a:bodyPr>
          <a:lstStyle/>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Haga clic en la imagen que figura sobre la diapositiva.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Elimine la imagen mediante la tecla “Supr”.</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 Haga clic en el pequeño símbolo situado en el centro de la página.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Seleccione una fotografía.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“Inicio/Restablecer” para restablecer el diseño de la diapositiva.</a:t>
            </a:r>
            <a:endParaRPr/>
          </a:p>
          <a:p>
            <a:pPr marL="171446" marR="0" lvl="0" indent="-171446" algn="r" rtl="0">
              <a:lnSpc>
                <a:spcPct val="100000"/>
              </a:lnSpc>
              <a:spcBef>
                <a:spcPts val="0"/>
              </a:spcBef>
              <a:spcAft>
                <a:spcPts val="0"/>
              </a:spcAft>
              <a:buClr>
                <a:srgbClr val="7F7F7F"/>
              </a:buClr>
              <a:buSzPts val="1200"/>
              <a:buFont typeface="Arial"/>
              <a:buAutoNum type="arabicPeriod"/>
            </a:pPr>
            <a:r>
              <a:rPr lang="es-MX" sz="1200" b="0" i="0" u="none" strike="noStrike" cap="none">
                <a:solidFill>
                  <a:srgbClr val="7F7F7F"/>
                </a:solidFill>
                <a:latin typeface="Arial"/>
                <a:ea typeface="Arial"/>
                <a:cs typeface="Arial"/>
                <a:sym typeface="Arial"/>
              </a:rPr>
              <a:t>En caso necesario, escoja una parte de la fotografía mediante “Formato/Recortar”.</a:t>
            </a:r>
            <a:endParaRPr/>
          </a:p>
        </p:txBody>
      </p:sp>
      <p:sp>
        <p:nvSpPr>
          <p:cNvPr id="110" name="Google Shape;110;p32"/>
          <p:cNvSpPr/>
          <p:nvPr/>
        </p:nvSpPr>
        <p:spPr>
          <a:xfrm rot="5400000">
            <a:off x="-222463" y="562187"/>
            <a:ext cx="281941" cy="60960"/>
          </a:xfrm>
          <a:prstGeom prst="triangl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111" name="Google Shape;111;p32" descr="Ein Bild, das Screenshot enthält.&#10;&#10;Automatisch generierte Beschreibung"/>
          <p:cNvPicPr preferRelativeResize="0"/>
          <p:nvPr/>
        </p:nvPicPr>
        <p:blipFill rotWithShape="1">
          <a:blip r:embed="rId2">
            <a:alphaModFix/>
          </a:blip>
          <a:srcRect l="27949" t="24404" r="52761"/>
          <a:stretch/>
        </p:blipFill>
        <p:spPr>
          <a:xfrm>
            <a:off x="9923387" y="1195292"/>
            <a:ext cx="569320" cy="650189"/>
          </a:xfrm>
          <a:prstGeom prst="rect">
            <a:avLst/>
          </a:prstGeom>
          <a:noFill/>
          <a:ln>
            <a:noFill/>
          </a:ln>
        </p:spPr>
      </p:pic>
      <p:pic>
        <p:nvPicPr>
          <p:cNvPr id="112" name="Google Shape;112;p32" descr="Ein Bild, das Screenshot enthält.&#10;&#10;Automatisch generierte Beschreibung"/>
          <p:cNvPicPr preferRelativeResize="0"/>
          <p:nvPr/>
        </p:nvPicPr>
        <p:blipFill rotWithShape="1">
          <a:blip r:embed="rId3">
            <a:alphaModFix/>
          </a:blip>
          <a:srcRect/>
          <a:stretch/>
        </p:blipFill>
        <p:spPr>
          <a:xfrm>
            <a:off x="7396599" y="1034676"/>
            <a:ext cx="2117468" cy="866995"/>
          </a:xfrm>
          <a:prstGeom prst="rect">
            <a:avLst/>
          </a:prstGeom>
          <a:noFill/>
          <a:ln>
            <a:noFill/>
          </a:ln>
        </p:spPr>
      </p:pic>
      <p:sp>
        <p:nvSpPr>
          <p:cNvPr id="113" name="Google Shape;113;p32"/>
          <p:cNvSpPr/>
          <p:nvPr/>
        </p:nvSpPr>
        <p:spPr>
          <a:xfrm>
            <a:off x="8723335" y="1492653"/>
            <a:ext cx="748399" cy="239948"/>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14" name="Google Shape;114;p32"/>
          <p:cNvSpPr/>
          <p:nvPr/>
        </p:nvSpPr>
        <p:spPr>
          <a:xfrm>
            <a:off x="9976555" y="1279678"/>
            <a:ext cx="446293" cy="450849"/>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15" name="Google Shape;115;p32"/>
          <p:cNvSpPr>
            <a:spLocks noGrp="1"/>
          </p:cNvSpPr>
          <p:nvPr>
            <p:ph type="pic" idx="2"/>
          </p:nvPr>
        </p:nvSpPr>
        <p:spPr>
          <a:xfrm>
            <a:off x="164181" y="165100"/>
            <a:ext cx="11858487" cy="5968659"/>
          </a:xfrm>
          <a:prstGeom prst="rect">
            <a:avLst/>
          </a:prstGeom>
          <a:noFill/>
          <a:ln>
            <a:noFill/>
          </a:ln>
        </p:spPr>
        <p:txBody>
          <a:bodyPr spcFirstLastPara="1" wrap="square" lIns="0" tIns="720000" rIns="0" bIns="0" anchor="t" anchorCtr="0">
            <a:noAutofit/>
          </a:bodyPr>
          <a:lstStyle>
            <a:lvl1pPr marR="0" lvl="0" algn="ctr" rtl="0">
              <a:lnSpc>
                <a:spcPct val="90000"/>
              </a:lnSpc>
              <a:spcBef>
                <a:spcPts val="0"/>
              </a:spcBef>
              <a:spcAft>
                <a:spcPts val="0"/>
              </a:spcAft>
              <a:buClr>
                <a:schemeClr val="accent1"/>
              </a:buClr>
              <a:buSzPts val="667"/>
              <a:buFont typeface="Arial"/>
              <a:buNone/>
              <a:defRPr sz="667" b="0" i="0" u="none" strike="noStrike" cap="none">
                <a:solidFill>
                  <a:schemeClr val="accent1"/>
                </a:solidFill>
                <a:latin typeface="Arial"/>
                <a:ea typeface="Arial"/>
                <a:cs typeface="Arial"/>
                <a:sym typeface="Arial"/>
              </a:defRPr>
            </a:lvl1pPr>
            <a:lvl2pPr marR="0" lvl="1"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32"/>
          <p:cNvSpPr txBox="1">
            <a:spLocks noGrp="1"/>
          </p:cNvSpPr>
          <p:nvPr>
            <p:ph type="title"/>
          </p:nvPr>
        </p:nvSpPr>
        <p:spPr>
          <a:xfrm>
            <a:off x="164181" y="2093674"/>
            <a:ext cx="11858487" cy="4040085"/>
          </a:xfrm>
          <a:prstGeom prst="rect">
            <a:avLst/>
          </a:prstGeom>
          <a:blipFill rotWithShape="1">
            <a:blip r:embed="rId4">
              <a:alphaModFix amt="80000"/>
            </a:blip>
            <a:stretch>
              <a:fillRect l="-9" r="-8"/>
            </a:stretch>
          </a:blipFill>
          <a:ln>
            <a:noFill/>
          </a:ln>
        </p:spPr>
        <p:txBody>
          <a:bodyPr spcFirstLastPara="1" wrap="square" lIns="576000" tIns="0" rIns="72000" bIns="1036800" anchor="b" anchorCtr="0">
            <a:no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7" name="Google Shape;117;p32" descr="Ein Bild, das Wand, Gebäude enthält.&#10;&#10;Automatisch generierte Beschreibung"/>
          <p:cNvPicPr preferRelativeResize="0"/>
          <p:nvPr/>
        </p:nvPicPr>
        <p:blipFill rotWithShape="1">
          <a:blip r:embed="rId5">
            <a:alphaModFix/>
          </a:blip>
          <a:srcRect/>
          <a:stretch/>
        </p:blipFill>
        <p:spPr>
          <a:xfrm>
            <a:off x="9996030" y="1966807"/>
            <a:ext cx="1662545" cy="1147156"/>
          </a:xfrm>
          <a:prstGeom prst="rect">
            <a:avLst/>
          </a:prstGeom>
          <a:noFill/>
          <a:ln>
            <a:noFill/>
          </a:ln>
        </p:spPr>
      </p:pic>
      <p:sp>
        <p:nvSpPr>
          <p:cNvPr id="118" name="Google Shape;118;p32"/>
          <p:cNvSpPr txBox="1">
            <a:spLocks noGrp="1"/>
          </p:cNvSpPr>
          <p:nvPr>
            <p:ph type="body" idx="1"/>
          </p:nvPr>
        </p:nvSpPr>
        <p:spPr>
          <a:xfrm>
            <a:off x="933131" y="4938863"/>
            <a:ext cx="10627783" cy="292388"/>
          </a:xfrm>
          <a:prstGeom prst="rect">
            <a:avLst/>
          </a:prstGeom>
          <a:noFill/>
          <a:ln>
            <a:noFill/>
          </a:ln>
        </p:spPr>
        <p:txBody>
          <a:bodyPr spcFirstLastPara="1" wrap="square" lIns="0" tIns="0" rIns="72000" bIns="0" anchor="t" anchorCtr="0">
            <a:spAutoFit/>
          </a:bodyPr>
          <a:lstStyle>
            <a:lvl1pPr marL="457200" lvl="0" indent="-228600" algn="l">
              <a:lnSpc>
                <a:spcPct val="95000"/>
              </a:lnSpc>
              <a:spcBef>
                <a:spcPts val="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2"/>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2"/>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2"/>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cabezado sección (altern.)">
  <p:cSld name="Encabezado sección (altern.)">
    <p:spTree>
      <p:nvGrpSpPr>
        <p:cNvPr id="1" name="Shape 122"/>
        <p:cNvGrpSpPr/>
        <p:nvPr/>
      </p:nvGrpSpPr>
      <p:grpSpPr>
        <a:xfrm>
          <a:off x="0" y="0"/>
          <a:ext cx="0" cy="0"/>
          <a:chOff x="0" y="0"/>
          <a:chExt cx="0" cy="0"/>
        </a:xfrm>
      </p:grpSpPr>
      <p:sp>
        <p:nvSpPr>
          <p:cNvPr id="123" name="Google Shape;123;p33"/>
          <p:cNvSpPr txBox="1">
            <a:spLocks noGrp="1"/>
          </p:cNvSpPr>
          <p:nvPr>
            <p:ph type="body" idx="1"/>
          </p:nvPr>
        </p:nvSpPr>
        <p:spPr>
          <a:xfrm>
            <a:off x="933131" y="3700611"/>
            <a:ext cx="10627783" cy="292388"/>
          </a:xfrm>
          <a:prstGeom prst="rect">
            <a:avLst/>
          </a:prstGeom>
          <a:noFill/>
          <a:ln>
            <a:noFill/>
          </a:ln>
        </p:spPr>
        <p:txBody>
          <a:bodyPr spcFirstLastPara="1" wrap="square" lIns="0" tIns="0" rIns="72000" bIns="0" anchor="t" anchorCtr="0">
            <a:spAutoFit/>
          </a:bodyPr>
          <a:lstStyle>
            <a:lvl1pPr marL="457200" lvl="0" indent="-228600" algn="l">
              <a:lnSpc>
                <a:spcPct val="95000"/>
              </a:lnSpc>
              <a:spcBef>
                <a:spcPts val="0"/>
              </a:spcBef>
              <a:spcAft>
                <a:spcPts val="0"/>
              </a:spcAft>
              <a:buClr>
                <a:schemeClr val="dk1"/>
              </a:buClr>
              <a:buSzPts val="2000"/>
              <a:buNone/>
              <a:defRPr sz="2000">
                <a:solidFill>
                  <a:schemeClr val="dk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3"/>
          <p:cNvSpPr txBox="1">
            <a:spLocks noGrp="1"/>
          </p:cNvSpPr>
          <p:nvPr>
            <p:ph type="title"/>
          </p:nvPr>
        </p:nvSpPr>
        <p:spPr>
          <a:xfrm>
            <a:off x="933131" y="2542198"/>
            <a:ext cx="10628948" cy="960263"/>
          </a:xfrm>
          <a:prstGeom prst="rect">
            <a:avLst/>
          </a:prstGeom>
          <a:noFill/>
          <a:ln>
            <a:noFill/>
          </a:ln>
        </p:spPr>
        <p:txBody>
          <a:bodyPr spcFirstLastPara="1" wrap="square" lIns="0" tIns="0" rIns="72000" bIns="0" anchor="b" anchorCtr="0">
            <a:spAutoFit/>
          </a:bodyPr>
          <a:lstStyle>
            <a:lvl1pPr lvl="0" algn="l">
              <a:lnSpc>
                <a:spcPct val="90000"/>
              </a:lnSpc>
              <a:spcBef>
                <a:spcPts val="0"/>
              </a:spcBef>
              <a:spcAft>
                <a:spcPts val="0"/>
              </a:spcAft>
              <a:buClr>
                <a:schemeClr val="dk1"/>
              </a:buClr>
              <a:buSzPts val="3467"/>
              <a:buFont typeface="Arial"/>
              <a:buNone/>
              <a:defRPr sz="3466"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5" name="Google Shape;125;p33"/>
          <p:cNvGrpSpPr/>
          <p:nvPr/>
        </p:nvGrpSpPr>
        <p:grpSpPr>
          <a:xfrm>
            <a:off x="164181" y="165101"/>
            <a:ext cx="5044017" cy="1340924"/>
            <a:chOff x="4846637" y="119557"/>
            <a:chExt cx="3783013" cy="1005693"/>
          </a:xfrm>
        </p:grpSpPr>
        <p:sp>
          <p:nvSpPr>
            <p:cNvPr id="126" name="Google Shape;126;p33"/>
            <p:cNvSpPr/>
            <p:nvPr/>
          </p:nvSpPr>
          <p:spPr>
            <a:xfrm>
              <a:off x="4846637" y="119557"/>
              <a:ext cx="3783013" cy="1003198"/>
            </a:xfrm>
            <a:custGeom>
              <a:avLst/>
              <a:gdLst/>
              <a:ahLst/>
              <a:cxnLst/>
              <a:rect l="l" t="t" r="r" b="b"/>
              <a:pathLst>
                <a:path w="6644156" h="1761930" extrusionOk="0">
                  <a:moveTo>
                    <a:pt x="0" y="0"/>
                  </a:moveTo>
                  <a:lnTo>
                    <a:pt x="6644156" y="0"/>
                  </a:lnTo>
                  <a:lnTo>
                    <a:pt x="5593080" y="838200"/>
                  </a:lnTo>
                  <a:lnTo>
                    <a:pt x="4465320" y="426720"/>
                  </a:lnTo>
                  <a:lnTo>
                    <a:pt x="934433" y="1761930"/>
                  </a:lnTo>
                  <a:lnTo>
                    <a:pt x="0" y="1052662"/>
                  </a:lnTo>
                  <a:close/>
                </a:path>
              </a:pathLst>
            </a:custGeom>
            <a:blipFill rotWithShape="1">
              <a:blip r:embed="rId2">
                <a:alphaModFix/>
              </a:blip>
              <a:stretch>
                <a:fillRect l="-223" r="-2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27" name="Google Shape;127;p33"/>
            <p:cNvSpPr/>
            <p:nvPr/>
          </p:nvSpPr>
          <p:spPr>
            <a:xfrm>
              <a:off x="4920060" y="119557"/>
              <a:ext cx="1036212" cy="1005693"/>
            </a:xfrm>
            <a:custGeom>
              <a:avLst/>
              <a:gdLst/>
              <a:ahLst/>
              <a:cxnLst/>
              <a:rect l="l" t="t" r="r" b="b"/>
              <a:pathLst>
                <a:path w="1978500" h="1920227" extrusionOk="0">
                  <a:moveTo>
                    <a:pt x="0" y="0"/>
                  </a:moveTo>
                  <a:lnTo>
                    <a:pt x="1978500"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28" name="Google Shape;128;p33"/>
            <p:cNvSpPr/>
            <p:nvPr/>
          </p:nvSpPr>
          <p:spPr>
            <a:xfrm>
              <a:off x="7610197" y="119557"/>
              <a:ext cx="508146" cy="477657"/>
            </a:xfrm>
            <a:custGeom>
              <a:avLst/>
              <a:gdLst/>
              <a:ahLst/>
              <a:cxnLst/>
              <a:rect l="l" t="t" r="r" b="b"/>
              <a:pathLst>
                <a:path w="970232" h="912018" extrusionOk="0">
                  <a:moveTo>
                    <a:pt x="0" y="0"/>
                  </a:moveTo>
                  <a:lnTo>
                    <a:pt x="970232" y="0"/>
                  </a:lnTo>
                  <a:lnTo>
                    <a:pt x="804720" y="912018"/>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29" name="Google Shape;129;p33"/>
            <p:cNvSpPr/>
            <p:nvPr/>
          </p:nvSpPr>
          <p:spPr>
            <a:xfrm flipH="1">
              <a:off x="7164646" y="119557"/>
              <a:ext cx="951008" cy="481890"/>
            </a:xfrm>
            <a:custGeom>
              <a:avLst/>
              <a:gdLst/>
              <a:ahLst/>
              <a:cxnLst/>
              <a:rect l="l" t="t" r="r" b="b"/>
              <a:pathLst>
                <a:path w="1815814" h="920101" extrusionOk="0">
                  <a:moveTo>
                    <a:pt x="1815814" y="0"/>
                  </a:moveTo>
                  <a:lnTo>
                    <a:pt x="0" y="0"/>
                  </a:lnTo>
                  <a:lnTo>
                    <a:pt x="161054" y="920101"/>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0" name="Google Shape;130;p33"/>
            <p:cNvSpPr/>
            <p:nvPr/>
          </p:nvSpPr>
          <p:spPr>
            <a:xfrm>
              <a:off x="4920060" y="119557"/>
              <a:ext cx="2146640" cy="1005693"/>
            </a:xfrm>
            <a:custGeom>
              <a:avLst/>
              <a:gdLst/>
              <a:ahLst/>
              <a:cxnLst/>
              <a:rect l="l" t="t" r="r" b="b"/>
              <a:pathLst>
                <a:path w="4098704" h="1920227" extrusionOk="0">
                  <a:moveTo>
                    <a:pt x="0" y="0"/>
                  </a:moveTo>
                  <a:lnTo>
                    <a:pt x="4098704" y="0"/>
                  </a:lnTo>
                  <a:lnTo>
                    <a:pt x="876998" y="1920227"/>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sp>
        <p:nvSpPr>
          <p:cNvPr id="131" name="Google Shape;131;p33"/>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3"/>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3"/>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3"/>
          <p:cNvPicPr preferRelativeResize="0"/>
          <p:nvPr/>
        </p:nvPicPr>
        <p:blipFill rotWithShape="1">
          <a:blip r:embed="rId38">
            <a:alphaModFix/>
          </a:blip>
          <a:srcRect r="64013"/>
          <a:stretch/>
        </p:blipFill>
        <p:spPr>
          <a:xfrm>
            <a:off x="11589389" y="6371813"/>
            <a:ext cx="413113" cy="316833"/>
          </a:xfrm>
          <a:prstGeom prst="rect">
            <a:avLst/>
          </a:prstGeom>
          <a:noFill/>
          <a:ln>
            <a:noFill/>
          </a:ln>
        </p:spPr>
      </p:pic>
      <p:sp>
        <p:nvSpPr>
          <p:cNvPr id="11" name="Google Shape;11;p23"/>
          <p:cNvSpPr/>
          <p:nvPr/>
        </p:nvSpPr>
        <p:spPr>
          <a:xfrm>
            <a:off x="10890251" y="6133759"/>
            <a:ext cx="1132416" cy="69195"/>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b="0" i="0" u="none" strike="noStrike" cap="none">
              <a:solidFill>
                <a:schemeClr val="dk2"/>
              </a:solidFill>
              <a:latin typeface="Arial"/>
              <a:ea typeface="Arial"/>
              <a:cs typeface="Arial"/>
              <a:sym typeface="Arial"/>
            </a:endParaRPr>
          </a:p>
        </p:txBody>
      </p:sp>
      <p:sp>
        <p:nvSpPr>
          <p:cNvPr id="12" name="Google Shape;12;p23"/>
          <p:cNvSpPr txBox="1">
            <a:spLocks noGrp="1"/>
          </p:cNvSpPr>
          <p:nvPr>
            <p:ph type="ftr" idx="11"/>
          </p:nvPr>
        </p:nvSpPr>
        <p:spPr>
          <a:xfrm>
            <a:off x="2559398" y="6568511"/>
            <a:ext cx="7603937" cy="123111"/>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8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3"/>
          <p:cNvSpPr txBox="1">
            <a:spLocks noGrp="1"/>
          </p:cNvSpPr>
          <p:nvPr>
            <p:ph type="dt" idx="10"/>
          </p:nvPr>
        </p:nvSpPr>
        <p:spPr>
          <a:xfrm>
            <a:off x="1522625" y="6568511"/>
            <a:ext cx="711519" cy="123111"/>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8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3"/>
          <p:cNvSpPr txBox="1">
            <a:spLocks noGrp="1"/>
          </p:cNvSpPr>
          <p:nvPr>
            <p:ph type="sldNum" idx="12"/>
          </p:nvPr>
        </p:nvSpPr>
        <p:spPr>
          <a:xfrm>
            <a:off x="599756" y="6568511"/>
            <a:ext cx="742211" cy="123111"/>
          </a:xfrm>
          <a:prstGeom prst="rect">
            <a:avLst/>
          </a:prstGeom>
          <a:noFill/>
          <a:ln>
            <a:noFill/>
          </a:ln>
        </p:spPr>
        <p:txBody>
          <a:bodyPr spcFirstLastPara="1" wrap="square" lIns="0" tIns="0" rIns="0" bIns="0" anchor="ctr" anchorCtr="0">
            <a:spAutoFit/>
          </a:bodyPr>
          <a:lstStyle>
            <a:lvl1pPr marL="0" marR="0" lvl="0" indent="0" algn="l" rtl="0">
              <a:spcBef>
                <a:spcPts val="0"/>
              </a:spcBef>
              <a:buNone/>
              <a:defRPr sz="800" b="0" i="0" u="none" strike="noStrike" cap="none">
                <a:solidFill>
                  <a:schemeClr val="dk2"/>
                </a:solidFill>
                <a:latin typeface="Arial"/>
                <a:ea typeface="Arial"/>
                <a:cs typeface="Arial"/>
                <a:sym typeface="Arial"/>
              </a:defRPr>
            </a:lvl1pPr>
            <a:lvl2pPr marL="0" marR="0" lvl="1" indent="0" algn="l" rtl="0">
              <a:spcBef>
                <a:spcPts val="0"/>
              </a:spcBef>
              <a:buNone/>
              <a:defRPr sz="800" b="0" i="0" u="none" strike="noStrike" cap="none">
                <a:solidFill>
                  <a:schemeClr val="dk2"/>
                </a:solidFill>
                <a:latin typeface="Arial"/>
                <a:ea typeface="Arial"/>
                <a:cs typeface="Arial"/>
                <a:sym typeface="Arial"/>
              </a:defRPr>
            </a:lvl2pPr>
            <a:lvl3pPr marL="0" marR="0" lvl="2" indent="0" algn="l" rtl="0">
              <a:spcBef>
                <a:spcPts val="0"/>
              </a:spcBef>
              <a:buNone/>
              <a:defRPr sz="800" b="0" i="0" u="none" strike="noStrike" cap="none">
                <a:solidFill>
                  <a:schemeClr val="dk2"/>
                </a:solidFill>
                <a:latin typeface="Arial"/>
                <a:ea typeface="Arial"/>
                <a:cs typeface="Arial"/>
                <a:sym typeface="Arial"/>
              </a:defRPr>
            </a:lvl3pPr>
            <a:lvl4pPr marL="0" marR="0" lvl="3" indent="0" algn="l" rtl="0">
              <a:spcBef>
                <a:spcPts val="0"/>
              </a:spcBef>
              <a:buNone/>
              <a:defRPr sz="800" b="0" i="0" u="none" strike="noStrike" cap="none">
                <a:solidFill>
                  <a:schemeClr val="dk2"/>
                </a:solidFill>
                <a:latin typeface="Arial"/>
                <a:ea typeface="Arial"/>
                <a:cs typeface="Arial"/>
                <a:sym typeface="Arial"/>
              </a:defRPr>
            </a:lvl4pPr>
            <a:lvl5pPr marL="0" marR="0" lvl="4" indent="0" algn="l" rtl="0">
              <a:spcBef>
                <a:spcPts val="0"/>
              </a:spcBef>
              <a:buNone/>
              <a:defRPr sz="800" b="0" i="0" u="none" strike="noStrike" cap="none">
                <a:solidFill>
                  <a:schemeClr val="dk2"/>
                </a:solidFill>
                <a:latin typeface="Arial"/>
                <a:ea typeface="Arial"/>
                <a:cs typeface="Arial"/>
                <a:sym typeface="Arial"/>
              </a:defRPr>
            </a:lvl5pPr>
            <a:lvl6pPr marL="0" marR="0" lvl="5" indent="0" algn="l" rtl="0">
              <a:spcBef>
                <a:spcPts val="0"/>
              </a:spcBef>
              <a:buNone/>
              <a:defRPr sz="800" b="0" i="0" u="none" strike="noStrike" cap="none">
                <a:solidFill>
                  <a:schemeClr val="dk2"/>
                </a:solidFill>
                <a:latin typeface="Arial"/>
                <a:ea typeface="Arial"/>
                <a:cs typeface="Arial"/>
                <a:sym typeface="Arial"/>
              </a:defRPr>
            </a:lvl6pPr>
            <a:lvl7pPr marL="0" marR="0" lvl="6" indent="0" algn="l" rtl="0">
              <a:spcBef>
                <a:spcPts val="0"/>
              </a:spcBef>
              <a:buNone/>
              <a:defRPr sz="800" b="0" i="0" u="none" strike="noStrike" cap="none">
                <a:solidFill>
                  <a:schemeClr val="dk2"/>
                </a:solidFill>
                <a:latin typeface="Arial"/>
                <a:ea typeface="Arial"/>
                <a:cs typeface="Arial"/>
                <a:sym typeface="Arial"/>
              </a:defRPr>
            </a:lvl7pPr>
            <a:lvl8pPr marL="0" marR="0" lvl="7" indent="0" algn="l" rtl="0">
              <a:spcBef>
                <a:spcPts val="0"/>
              </a:spcBef>
              <a:buNone/>
              <a:defRPr sz="800" b="0" i="0" u="none" strike="noStrike" cap="none">
                <a:solidFill>
                  <a:schemeClr val="dk2"/>
                </a:solidFill>
                <a:latin typeface="Arial"/>
                <a:ea typeface="Arial"/>
                <a:cs typeface="Arial"/>
                <a:sym typeface="Arial"/>
              </a:defRPr>
            </a:lvl8pPr>
            <a:lvl9pPr marL="0" marR="0" lvl="8" indent="0" algn="l" rtl="0">
              <a:spcBef>
                <a:spcPts val="0"/>
              </a:spcBef>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cxnSp>
        <p:nvCxnSpPr>
          <p:cNvPr id="15" name="Google Shape;15;p23"/>
          <p:cNvCxnSpPr/>
          <p:nvPr/>
        </p:nvCxnSpPr>
        <p:spPr>
          <a:xfrm>
            <a:off x="2362197" y="6575618"/>
            <a:ext cx="0" cy="103716"/>
          </a:xfrm>
          <a:prstGeom prst="straightConnector1">
            <a:avLst/>
          </a:prstGeom>
          <a:noFill/>
          <a:ln w="9525" cap="flat" cmpd="sng">
            <a:solidFill>
              <a:srgbClr val="7F7F7F"/>
            </a:solidFill>
            <a:prstDash val="solid"/>
            <a:miter lim="800000"/>
            <a:headEnd type="none" w="sm" len="sm"/>
            <a:tailEnd type="none" w="sm" len="sm"/>
          </a:ln>
        </p:spPr>
      </p:cxnSp>
      <p:cxnSp>
        <p:nvCxnSpPr>
          <p:cNvPr id="16" name="Google Shape;16;p23"/>
          <p:cNvCxnSpPr/>
          <p:nvPr/>
        </p:nvCxnSpPr>
        <p:spPr>
          <a:xfrm>
            <a:off x="1321127" y="6575619"/>
            <a:ext cx="0" cy="103716"/>
          </a:xfrm>
          <a:prstGeom prst="straightConnector1">
            <a:avLst/>
          </a:prstGeom>
          <a:noFill/>
          <a:ln w="9525" cap="flat" cmpd="sng">
            <a:solidFill>
              <a:srgbClr val="7F7F7F"/>
            </a:solidFill>
            <a:prstDash val="solid"/>
            <a:miter lim="800000"/>
            <a:headEnd type="none" w="sm" len="sm"/>
            <a:tailEnd type="none" w="sm" len="sm"/>
          </a:ln>
        </p:spPr>
      </p:cxnSp>
      <p:sp>
        <p:nvSpPr>
          <p:cNvPr id="17" name="Google Shape;17;p23"/>
          <p:cNvSpPr txBox="1">
            <a:spLocks noGrp="1"/>
          </p:cNvSpPr>
          <p:nvPr>
            <p:ph type="body" idx="1"/>
          </p:nvPr>
        </p:nvSpPr>
        <p:spPr>
          <a:xfrm>
            <a:off x="599757" y="1361292"/>
            <a:ext cx="9563579" cy="4660627"/>
          </a:xfrm>
          <a:prstGeom prst="rect">
            <a:avLst/>
          </a:prstGeom>
          <a:noFill/>
          <a:ln>
            <a:noFill/>
          </a:ln>
        </p:spPr>
        <p:txBody>
          <a:bodyPr spcFirstLastPara="1" wrap="square" lIns="0" tIns="0" rIns="72000" bIns="0" anchor="t" anchorCtr="0">
            <a:noAutofit/>
          </a:bodyPr>
          <a:lstStyle>
            <a:lvl1pPr marL="457200" marR="0" lvl="0" indent="-228600" algn="l" rtl="0">
              <a:lnSpc>
                <a:spcPct val="9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lnSpc>
                <a:spcPct val="90000"/>
              </a:lnSpc>
              <a:spcBef>
                <a:spcPts val="8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21754" algn="l" rtl="0">
              <a:lnSpc>
                <a:spcPct val="90000"/>
              </a:lnSpc>
              <a:spcBef>
                <a:spcPts val="800"/>
              </a:spcBef>
              <a:spcAft>
                <a:spcPts val="0"/>
              </a:spcAft>
              <a:buClr>
                <a:schemeClr val="accent1"/>
              </a:buClr>
              <a:buSzPts val="1467"/>
              <a:buFont typeface="Noto Sans Symbols"/>
              <a:buChar char="−"/>
              <a:defRPr sz="1467"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 name="Google Shape;18;p23"/>
          <p:cNvSpPr txBox="1">
            <a:spLocks noGrp="1"/>
          </p:cNvSpPr>
          <p:nvPr>
            <p:ph type="title"/>
          </p:nvPr>
        </p:nvSpPr>
        <p:spPr>
          <a:xfrm>
            <a:off x="599756" y="320283"/>
            <a:ext cx="9563579" cy="720725"/>
          </a:xfrm>
          <a:prstGeom prst="rect">
            <a:avLst/>
          </a:prstGeom>
          <a:noFill/>
          <a:ln>
            <a:noFill/>
          </a:ln>
        </p:spPr>
        <p:txBody>
          <a:bodyPr spcFirstLastPara="1" wrap="square" lIns="0" tIns="0" rIns="72000" bIns="0" anchor="b"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8">
          <p15:clr>
            <a:srgbClr val="F26B43"/>
          </p15:clr>
        </p15:guide>
        <p15:guide id="2" orient="horz" pos="3162">
          <p15:clr>
            <a:srgbClr val="F26B43"/>
          </p15:clr>
        </p15:guide>
        <p15:guide id="3" pos="5680">
          <p15:clr>
            <a:srgbClr val="F26B43"/>
          </p15:clr>
        </p15:guide>
        <p15:guide id="4" pos="7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pcc.ch/site/assets/uploads/sites/2/2019/09/SR15_Summary_Volume_spanish.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diputados.gob.mx/LeyesBiblio/pdf/LGCC_130718.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diputados.gob.mx/LeyesBiblio/pdf/LGCC_130718.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org/sustainabledevelopment/es/objetivos-de-desarrollo-sostenible/" TargetMode="External"/><Relationship Id="rId2" Type="http://schemas.openxmlformats.org/officeDocument/2006/relationships/hyperlink" Target="http://www.un.org/sustainabledevelopment/es/la-agenda-de-desarrollo-sostenib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aiimx.com.m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nitricacidaction.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bd.int/doc/legal/cbd-e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hyperlink" Target="https://www.cbd.int/financial/gcf/definition-greenfinance.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unfccc.int/topics/climate-finance/the-big-picture/introduction-to-climate-finance"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unfccc.int/es/process-and-meetings/the-paris-agreement/que-es-el-acuerdo-de-pari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hyperlink" Target="http://www.diputados.gob.mx/LeyesBiblio/pdf/LGCC_130718.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diputados.gob.mx/LeyesBiblio/pdf/LGCC_130718.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
          <p:cNvSpPr txBox="1">
            <a:spLocks noGrp="1"/>
          </p:cNvSpPr>
          <p:nvPr>
            <p:ph type="title"/>
          </p:nvPr>
        </p:nvSpPr>
        <p:spPr>
          <a:xfrm>
            <a:off x="933131" y="2061874"/>
            <a:ext cx="8198512" cy="1440587"/>
          </a:xfrm>
          <a:prstGeom prst="rect">
            <a:avLst/>
          </a:prstGeom>
          <a:noFill/>
          <a:ln>
            <a:noFill/>
          </a:ln>
        </p:spPr>
        <p:txBody>
          <a:bodyPr spcFirstLastPara="1" wrap="square" lIns="0" tIns="0" rIns="72000" bIns="0" anchor="b" anchorCtr="0">
            <a:spAutoFit/>
          </a:bodyPr>
          <a:lstStyle/>
          <a:p>
            <a:pPr marL="0" lvl="0" indent="0" algn="l" rtl="0">
              <a:lnSpc>
                <a:spcPct val="90000"/>
              </a:lnSpc>
              <a:spcBef>
                <a:spcPts val="0"/>
              </a:spcBef>
              <a:spcAft>
                <a:spcPts val="0"/>
              </a:spcAft>
              <a:buClr>
                <a:schemeClr val="dk1"/>
              </a:buClr>
              <a:buSzPts val="3400"/>
              <a:buFont typeface="Arial"/>
              <a:buNone/>
            </a:pPr>
            <a:r>
              <a:rPr lang="es-MX"/>
              <a:t>Glosario de términos </a:t>
            </a:r>
            <a:endParaRPr/>
          </a:p>
        </p:txBody>
      </p:sp>
      <p:sp>
        <p:nvSpPr>
          <p:cNvPr id="429" name="Google Shape;429;p1"/>
          <p:cNvSpPr txBox="1">
            <a:spLocks noGrp="1"/>
          </p:cNvSpPr>
          <p:nvPr>
            <p:ph type="body" idx="1"/>
          </p:nvPr>
        </p:nvSpPr>
        <p:spPr>
          <a:xfrm>
            <a:off x="933131" y="3700611"/>
            <a:ext cx="10627783" cy="789960"/>
          </a:xfrm>
          <a:prstGeom prst="rect">
            <a:avLst/>
          </a:prstGeom>
          <a:noFill/>
          <a:ln>
            <a:noFill/>
          </a:ln>
        </p:spPr>
        <p:txBody>
          <a:bodyPr spcFirstLastPara="1" wrap="square" lIns="0" tIns="0" rIns="72000" bIns="0" anchor="t" anchorCtr="0">
            <a:spAutoFit/>
          </a:bodyPr>
          <a:lstStyle/>
          <a:p>
            <a:pPr marL="0" lvl="0" indent="0" algn="l" rtl="0">
              <a:lnSpc>
                <a:spcPct val="95000"/>
              </a:lnSpc>
              <a:spcBef>
                <a:spcPts val="0"/>
              </a:spcBef>
              <a:spcAft>
                <a:spcPts val="0"/>
              </a:spcAft>
              <a:buClr>
                <a:schemeClr val="dk1"/>
              </a:buClr>
              <a:buSzPts val="2000"/>
              <a:buNone/>
            </a:pPr>
            <a:r>
              <a:rPr lang="es-MX"/>
              <a:t>Octubre 2020</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BAC956-2604-4EA1-99C0-BEDF2B41D978}"/>
              </a:ext>
            </a:extLst>
          </p:cNvPr>
          <p:cNvSpPr>
            <a:spLocks noGrp="1"/>
          </p:cNvSpPr>
          <p:nvPr>
            <p:ph type="title"/>
          </p:nvPr>
        </p:nvSpPr>
        <p:spPr/>
        <p:txBody>
          <a:bodyPr/>
          <a:lstStyle/>
          <a:p>
            <a:r>
              <a:rPr lang="es-ES" dirty="0"/>
              <a:t>Calentamiento Global </a:t>
            </a:r>
            <a:endParaRPr lang="es-MX" dirty="0"/>
          </a:p>
        </p:txBody>
      </p:sp>
      <p:sp>
        <p:nvSpPr>
          <p:cNvPr id="3" name="Marcador de texto 2">
            <a:extLst>
              <a:ext uri="{FF2B5EF4-FFF2-40B4-BE49-F238E27FC236}">
                <a16:creationId xmlns:a16="http://schemas.microsoft.com/office/drawing/2014/main" id="{487195EA-D8A3-4F0F-83B7-EF9F6D752940}"/>
              </a:ext>
            </a:extLst>
          </p:cNvPr>
          <p:cNvSpPr>
            <a:spLocks noGrp="1"/>
          </p:cNvSpPr>
          <p:nvPr>
            <p:ph type="body" idx="1"/>
          </p:nvPr>
        </p:nvSpPr>
        <p:spPr/>
        <p:txBody>
          <a:bodyPr/>
          <a:lstStyle/>
          <a:p>
            <a:pPr marL="127000" indent="0">
              <a:buNone/>
            </a:pPr>
            <a:r>
              <a:rPr lang="es-ES" dirty="0"/>
              <a:t>Calentamiento global (global </a:t>
            </a:r>
            <a:r>
              <a:rPr lang="es-ES" dirty="0" err="1"/>
              <a:t>warming</a:t>
            </a:r>
            <a:r>
              <a:rPr lang="es-ES" dirty="0"/>
              <a:t>) Aumento estimado de la temperatura media global en superficie promediada durante un período de 30 años, o durante el período de 30 años centrado en un año o decenio particular, expresado en relación con los niveles preindustriales, a menos que se especifique de otra manera. Para los períodos de 30 años que abarcan años pasados y futuros, se supone que continúa la actual tendencia de calentamiento </a:t>
            </a:r>
            <a:r>
              <a:rPr lang="es-ES" dirty="0" err="1"/>
              <a:t>multidecenal</a:t>
            </a:r>
            <a:r>
              <a:rPr lang="es-ES" dirty="0"/>
              <a:t>. Véanse también Cambio climático y Variabilidad climática.</a:t>
            </a:r>
          </a:p>
          <a:p>
            <a:pPr marL="127000" indent="0">
              <a:buNone/>
            </a:pPr>
            <a:endParaRPr lang="es-ES" dirty="0"/>
          </a:p>
          <a:p>
            <a:pPr marL="127000" indent="0">
              <a:buNone/>
            </a:pPr>
            <a:r>
              <a:rPr lang="es-ES" dirty="0"/>
              <a:t>IPCC, glosario, </a:t>
            </a:r>
            <a:r>
              <a:rPr lang="es-ES" dirty="0">
                <a:hlinkClick r:id="rId2"/>
              </a:rPr>
              <a:t>https://www.ipcc.ch/site/assets/uploads/sites/2/2019/09/SR15_Summary_Volume_spanish.pdf</a:t>
            </a:r>
            <a:endParaRPr lang="es-ES" dirty="0"/>
          </a:p>
          <a:p>
            <a:pPr marL="127000" indent="0">
              <a:buNone/>
            </a:pPr>
            <a:endParaRPr lang="es-MX" dirty="0"/>
          </a:p>
        </p:txBody>
      </p:sp>
    </p:spTree>
    <p:extLst>
      <p:ext uri="{BB962C8B-B14F-4D97-AF65-F5344CB8AC3E}">
        <p14:creationId xmlns:p14="http://schemas.microsoft.com/office/powerpoint/2010/main" val="14860521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70F965-A0A3-4510-B2AD-353F91BAB60F}"/>
              </a:ext>
            </a:extLst>
          </p:cNvPr>
          <p:cNvSpPr>
            <a:spLocks noGrp="1"/>
          </p:cNvSpPr>
          <p:nvPr>
            <p:ph type="title"/>
          </p:nvPr>
        </p:nvSpPr>
        <p:spPr/>
        <p:txBody>
          <a:bodyPr/>
          <a:lstStyle/>
          <a:p>
            <a:r>
              <a:rPr lang="es-ES" dirty="0"/>
              <a:t>Adaptación al cambio climático</a:t>
            </a:r>
            <a:endParaRPr lang="es-MX" dirty="0"/>
          </a:p>
        </p:txBody>
      </p:sp>
      <p:sp>
        <p:nvSpPr>
          <p:cNvPr id="3" name="Marcador de texto 2">
            <a:extLst>
              <a:ext uri="{FF2B5EF4-FFF2-40B4-BE49-F238E27FC236}">
                <a16:creationId xmlns:a16="http://schemas.microsoft.com/office/drawing/2014/main" id="{2A7D91C6-253F-4321-B480-327514903FBB}"/>
              </a:ext>
            </a:extLst>
          </p:cNvPr>
          <p:cNvSpPr>
            <a:spLocks noGrp="1"/>
          </p:cNvSpPr>
          <p:nvPr>
            <p:ph type="body" idx="1"/>
          </p:nvPr>
        </p:nvSpPr>
        <p:spPr>
          <a:xfrm>
            <a:off x="599755" y="1262142"/>
            <a:ext cx="9563579" cy="1624278"/>
          </a:xfrm>
        </p:spPr>
        <p:txBody>
          <a:bodyPr/>
          <a:lstStyle/>
          <a:p>
            <a:pPr marL="127000" indent="0">
              <a:buNone/>
            </a:pPr>
            <a:r>
              <a:rPr lang="es-ES" dirty="0"/>
              <a:t> Medidas y ajustes en sistemas humanos o naturales, como respuesta a estímulos climáticos, proyectados o reales, o sus efectos, que pueden moderar el daño, o aprovechar sus aspectos beneficiosos.</a:t>
            </a:r>
          </a:p>
          <a:p>
            <a:pPr marL="127000" indent="0">
              <a:buNone/>
            </a:pPr>
            <a:endParaRPr lang="es-ES" dirty="0"/>
          </a:p>
          <a:p>
            <a:pPr marL="127000" indent="0">
              <a:buNone/>
            </a:pPr>
            <a:r>
              <a:rPr lang="es-ES" dirty="0"/>
              <a:t>*Ley General de Cambio Climático, 2020, </a:t>
            </a:r>
            <a:r>
              <a:rPr lang="es-ES" dirty="0">
                <a:hlinkClick r:id="rId2"/>
              </a:rPr>
              <a:t>http://www.diputados.gob.mx/LeyesBiblio/pdf/LGCC_130718.pdf</a:t>
            </a:r>
            <a:endParaRPr lang="es-ES" dirty="0"/>
          </a:p>
          <a:p>
            <a:pPr marL="127000" indent="0">
              <a:buNone/>
            </a:pPr>
            <a:endParaRPr lang="es-MX" dirty="0"/>
          </a:p>
        </p:txBody>
      </p:sp>
    </p:spTree>
    <p:extLst>
      <p:ext uri="{BB962C8B-B14F-4D97-AF65-F5344CB8AC3E}">
        <p14:creationId xmlns:p14="http://schemas.microsoft.com/office/powerpoint/2010/main" val="36893959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2B9D11-2303-4AC1-B9FB-7BA4D3D8F6E4}"/>
              </a:ext>
            </a:extLst>
          </p:cNvPr>
          <p:cNvSpPr>
            <a:spLocks noGrp="1"/>
          </p:cNvSpPr>
          <p:nvPr>
            <p:ph type="title"/>
          </p:nvPr>
        </p:nvSpPr>
        <p:spPr/>
        <p:txBody>
          <a:bodyPr/>
          <a:lstStyle/>
          <a:p>
            <a:r>
              <a:rPr lang="es-ES" dirty="0"/>
              <a:t>Mitigación del cambio climático</a:t>
            </a:r>
            <a:endParaRPr lang="es-MX" dirty="0"/>
          </a:p>
        </p:txBody>
      </p:sp>
      <p:sp>
        <p:nvSpPr>
          <p:cNvPr id="3" name="Marcador de texto 2">
            <a:extLst>
              <a:ext uri="{FF2B5EF4-FFF2-40B4-BE49-F238E27FC236}">
                <a16:creationId xmlns:a16="http://schemas.microsoft.com/office/drawing/2014/main" id="{0C0E929D-0791-420E-AB9E-7E210EA1E0D2}"/>
              </a:ext>
            </a:extLst>
          </p:cNvPr>
          <p:cNvSpPr>
            <a:spLocks noGrp="1"/>
          </p:cNvSpPr>
          <p:nvPr>
            <p:ph type="body" idx="1"/>
          </p:nvPr>
        </p:nvSpPr>
        <p:spPr/>
        <p:txBody>
          <a:bodyPr/>
          <a:lstStyle/>
          <a:p>
            <a:pPr marL="127000" indent="0">
              <a:buNone/>
            </a:pPr>
            <a:r>
              <a:rPr lang="es-ES" dirty="0"/>
              <a:t>Aplicación de políticas y acciones destinadas a reducir las emisiones de las fuentes, o mejorar los sumideros de gases y compuestos de efecto invernadero.</a:t>
            </a:r>
            <a:endParaRPr lang="es-MX" dirty="0"/>
          </a:p>
        </p:txBody>
      </p:sp>
      <p:sp>
        <p:nvSpPr>
          <p:cNvPr id="4" name="Rectángulo 3">
            <a:extLst>
              <a:ext uri="{FF2B5EF4-FFF2-40B4-BE49-F238E27FC236}">
                <a16:creationId xmlns:a16="http://schemas.microsoft.com/office/drawing/2014/main" id="{B1E39ED6-CA53-4CC9-A460-B87B53F9FD09}"/>
              </a:ext>
            </a:extLst>
          </p:cNvPr>
          <p:cNvSpPr/>
          <p:nvPr/>
        </p:nvSpPr>
        <p:spPr>
          <a:xfrm>
            <a:off x="599755" y="4346195"/>
            <a:ext cx="6096000" cy="523220"/>
          </a:xfrm>
          <a:prstGeom prst="rect">
            <a:avLst/>
          </a:prstGeom>
        </p:spPr>
        <p:txBody>
          <a:bodyPr>
            <a:spAutoFit/>
          </a:bodyPr>
          <a:lstStyle/>
          <a:p>
            <a:pPr marL="127000" indent="0">
              <a:buNone/>
            </a:pPr>
            <a:r>
              <a:rPr lang="es-ES" dirty="0"/>
              <a:t>*Ley General de Cambio Climático, 2020, </a:t>
            </a:r>
            <a:r>
              <a:rPr lang="es-ES" dirty="0">
                <a:hlinkClick r:id="rId2"/>
              </a:rPr>
              <a:t>http://www.diputados.gob.mx/LeyesBiblio/pdf/LGCC_130718.pdf</a:t>
            </a:r>
            <a:endParaRPr lang="es-ES" dirty="0"/>
          </a:p>
        </p:txBody>
      </p:sp>
    </p:spTree>
    <p:extLst>
      <p:ext uri="{BB962C8B-B14F-4D97-AF65-F5344CB8AC3E}">
        <p14:creationId xmlns:p14="http://schemas.microsoft.com/office/powerpoint/2010/main" val="8688834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5"/>
          <p:cNvSpPr txBox="1">
            <a:spLocks noGrp="1"/>
          </p:cNvSpPr>
          <p:nvPr>
            <p:ph type="body" idx="1"/>
          </p:nvPr>
        </p:nvSpPr>
        <p:spPr>
          <a:xfrm>
            <a:off x="461800" y="1586428"/>
            <a:ext cx="11268300" cy="4739875"/>
          </a:xfrm>
          <a:prstGeom prst="rect">
            <a:avLst/>
          </a:prstGeom>
          <a:noFill/>
          <a:ln>
            <a:noFill/>
          </a:ln>
        </p:spPr>
        <p:txBody>
          <a:bodyPr spcFirstLastPara="1" wrap="square" lIns="0" tIns="0" rIns="72000" bIns="0" anchor="t" anchorCtr="0">
            <a:noAutofit/>
          </a:bodyPr>
          <a:lstStyle/>
          <a:p>
            <a:pPr marL="127000" lvl="0" indent="0" algn="just" rtl="0">
              <a:lnSpc>
                <a:spcPct val="110000"/>
              </a:lnSpc>
              <a:spcBef>
                <a:spcPts val="3000"/>
              </a:spcBef>
              <a:spcAft>
                <a:spcPts val="0"/>
              </a:spcAft>
              <a:buSzPts val="1600"/>
              <a:buNone/>
            </a:pPr>
            <a:r>
              <a:rPr lang="es-MX" dirty="0">
                <a:latin typeface="Arial"/>
                <a:ea typeface="Arial"/>
                <a:cs typeface="Arial"/>
                <a:sym typeface="Arial"/>
              </a:rPr>
              <a:t>Se define como la satisfacción de «las necesidades de la generación presente sin comprometer la capacidad de las generaciones futuras para satisfacer sus propias necesidades». (Informe titulado «Nuestro futuro común» de 1987, Comisión Mundial sobre el Medio Ambiente y el Desarrollo). En América Latina se adopta también “sustentable”, pues sostenible históricamente se refería a sostenible en el tiempo, un desarrollo contrario al de economía de “enclave” (Falero, 2015). El concepto de “desarrollo ambientalmente sustentable” se adopta para enfatizar que la base ambiental determina la potencialidad de progresar en los otros indicadores de sostenibilidad sociales y económicos. </a:t>
            </a:r>
            <a:endParaRPr dirty="0">
              <a:latin typeface="Arial"/>
              <a:ea typeface="Arial"/>
              <a:cs typeface="Arial"/>
              <a:sym typeface="Arial"/>
            </a:endParaRPr>
          </a:p>
          <a:p>
            <a:pPr marL="304792" lvl="0" indent="-203192" algn="l" rtl="0">
              <a:lnSpc>
                <a:spcPct val="90000"/>
              </a:lnSpc>
              <a:spcBef>
                <a:spcPts val="3000"/>
              </a:spcBef>
              <a:spcAft>
                <a:spcPts val="0"/>
              </a:spcAft>
              <a:buClr>
                <a:schemeClr val="dk1"/>
              </a:buClr>
              <a:buSzPts val="1600"/>
              <a:buFont typeface="Arial"/>
              <a:buNone/>
            </a:pPr>
            <a:endParaRPr dirty="0">
              <a:latin typeface="Arial"/>
              <a:ea typeface="Arial"/>
              <a:cs typeface="Arial"/>
              <a:sym typeface="Arial"/>
            </a:endParaRPr>
          </a:p>
        </p:txBody>
      </p:sp>
      <p:sp>
        <p:nvSpPr>
          <p:cNvPr id="3" name="Título 1">
            <a:extLst>
              <a:ext uri="{FF2B5EF4-FFF2-40B4-BE49-F238E27FC236}">
                <a16:creationId xmlns:a16="http://schemas.microsoft.com/office/drawing/2014/main" id="{DFE2F2D6-DB8C-4A87-B8F1-A4D19F5E72AE}"/>
              </a:ext>
            </a:extLst>
          </p:cNvPr>
          <p:cNvSpPr>
            <a:spLocks noGrp="1"/>
          </p:cNvSpPr>
          <p:nvPr>
            <p:ph type="title"/>
          </p:nvPr>
        </p:nvSpPr>
        <p:spPr>
          <a:xfrm>
            <a:off x="599755" y="320283"/>
            <a:ext cx="11422911" cy="720725"/>
          </a:xfrm>
        </p:spPr>
        <p:txBody>
          <a:bodyPr/>
          <a:lstStyle/>
          <a:p>
            <a:r>
              <a:rPr lang="es-MX" dirty="0"/>
              <a:t>Desarrollo sostenible</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521DA-AC6E-4DD1-948E-5A9D48BD7621}"/>
              </a:ext>
            </a:extLst>
          </p:cNvPr>
          <p:cNvSpPr>
            <a:spLocks noGrp="1"/>
          </p:cNvSpPr>
          <p:nvPr>
            <p:ph type="title"/>
          </p:nvPr>
        </p:nvSpPr>
        <p:spPr/>
        <p:txBody>
          <a:bodyPr/>
          <a:lstStyle/>
          <a:p>
            <a:r>
              <a:rPr lang="es-ES" dirty="0"/>
              <a:t>Objetivos de Desarrollo Sostenible</a:t>
            </a:r>
            <a:endParaRPr lang="es-MX" dirty="0"/>
          </a:p>
        </p:txBody>
      </p:sp>
      <p:sp>
        <p:nvSpPr>
          <p:cNvPr id="3" name="Marcador de texto 2">
            <a:extLst>
              <a:ext uri="{FF2B5EF4-FFF2-40B4-BE49-F238E27FC236}">
                <a16:creationId xmlns:a16="http://schemas.microsoft.com/office/drawing/2014/main" id="{2C5182CD-8875-4E1D-8F6E-CF74F007AA39}"/>
              </a:ext>
            </a:extLst>
          </p:cNvPr>
          <p:cNvSpPr>
            <a:spLocks noGrp="1"/>
          </p:cNvSpPr>
          <p:nvPr>
            <p:ph type="body" idx="1"/>
          </p:nvPr>
        </p:nvSpPr>
        <p:spPr/>
        <p:txBody>
          <a:bodyPr/>
          <a:lstStyle/>
          <a:p>
            <a:pPr marL="127000" indent="0">
              <a:buNone/>
            </a:pPr>
            <a:r>
              <a:rPr lang="es-ES" dirty="0"/>
              <a:t>Son un conjunto de 17 objetivos globales para erradicar la pobreza, proteger el planeta y asegurar la prosperidad para todos como parte de una nueva agenda de desarrollo sostenible. Cada objetivo tiene metas específicas que deben alcanzarse en los próximos 15 años. Fueron desarrollados en 2015, cuando la ONU aprobó la </a:t>
            </a:r>
            <a:r>
              <a:rPr lang="es-ES" u="sng" dirty="0">
                <a:solidFill>
                  <a:schemeClr val="hlink"/>
                </a:solidFill>
                <a:hlinkClick r:id="rId2"/>
              </a:rPr>
              <a:t>Agenda 2030 sobre el Desarrollo Sostenible</a:t>
            </a:r>
            <a:r>
              <a:rPr lang="es-ES" dirty="0"/>
              <a:t>.  (UN, 2015)</a:t>
            </a:r>
          </a:p>
          <a:p>
            <a:pPr marL="127000" indent="0">
              <a:buNone/>
            </a:pPr>
            <a:r>
              <a:rPr lang="es-MX" dirty="0"/>
              <a:t>*UN, 2015, </a:t>
            </a:r>
            <a:r>
              <a:rPr lang="es-MX" dirty="0">
                <a:hlinkClick r:id="rId3"/>
              </a:rPr>
              <a:t>https://www.un.org/sustainabledevelopment/es/objetivos-de-desarrollo-sostenible/</a:t>
            </a:r>
            <a:endParaRPr lang="es-MX" dirty="0"/>
          </a:p>
          <a:p>
            <a:pPr marL="127000" indent="0">
              <a:buNone/>
            </a:pPr>
            <a:endParaRPr lang="es-MX" dirty="0"/>
          </a:p>
        </p:txBody>
      </p:sp>
    </p:spTree>
    <p:extLst>
      <p:ext uri="{BB962C8B-B14F-4D97-AF65-F5344CB8AC3E}">
        <p14:creationId xmlns:p14="http://schemas.microsoft.com/office/powerpoint/2010/main" val="29696882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4BF48-F7E7-478C-8CDE-7AD645CE7788}"/>
              </a:ext>
            </a:extLst>
          </p:cNvPr>
          <p:cNvSpPr>
            <a:spLocks noGrp="1"/>
          </p:cNvSpPr>
          <p:nvPr>
            <p:ph type="title"/>
          </p:nvPr>
        </p:nvSpPr>
        <p:spPr/>
        <p:txBody>
          <a:bodyPr/>
          <a:lstStyle/>
          <a:p>
            <a:r>
              <a:rPr lang="es-ES" dirty="0"/>
              <a:t>Taxonomía de financiamiento verde</a:t>
            </a:r>
            <a:endParaRPr lang="es-MX" dirty="0"/>
          </a:p>
        </p:txBody>
      </p:sp>
      <p:sp>
        <p:nvSpPr>
          <p:cNvPr id="3" name="Marcador de texto 2">
            <a:extLst>
              <a:ext uri="{FF2B5EF4-FFF2-40B4-BE49-F238E27FC236}">
                <a16:creationId xmlns:a16="http://schemas.microsoft.com/office/drawing/2014/main" id="{CCEADCD6-0BCE-44F7-9368-576CE38F8D07}"/>
              </a:ext>
            </a:extLst>
          </p:cNvPr>
          <p:cNvSpPr>
            <a:spLocks noGrp="1"/>
          </p:cNvSpPr>
          <p:nvPr>
            <p:ph type="body" idx="1"/>
          </p:nvPr>
        </p:nvSpPr>
        <p:spPr/>
        <p:txBody>
          <a:bodyPr/>
          <a:lstStyle/>
          <a:p>
            <a:pPr marL="127000" indent="0">
              <a:buNone/>
            </a:pPr>
            <a:r>
              <a:rPr lang="es-MX" dirty="0"/>
              <a:t>Es una clasificación sistemática que cuenta con la definición de los elementos que califican para un fin, es decir, una taxonomía se encarga de clasificar y definir activos y proyectos que contribuyen a un propósito específico, por ejemplo, hacer frente al cambio climático, proteger o mejorar el medio ambiente o que tienen impactos tanto sociales como ambientales; en este sentido, los activos y proyectos pueden clasificarse como “alineados al clima o de financiamiento climático”, de “financiamiento verde” o de “financiamiento sostenible”.</a:t>
            </a:r>
          </a:p>
          <a:p>
            <a:pPr marL="127000" indent="0">
              <a:buNone/>
            </a:pPr>
            <a:r>
              <a:rPr lang="es-MX" dirty="0"/>
              <a:t>GIZ –ABM, 2020</a:t>
            </a:r>
          </a:p>
        </p:txBody>
      </p:sp>
    </p:spTree>
    <p:extLst>
      <p:ext uri="{BB962C8B-B14F-4D97-AF65-F5344CB8AC3E}">
        <p14:creationId xmlns:p14="http://schemas.microsoft.com/office/powerpoint/2010/main" val="417020871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6FD0D1-4215-4FC4-A7C0-4B97BD1A75B9}"/>
              </a:ext>
            </a:extLst>
          </p:cNvPr>
          <p:cNvSpPr>
            <a:spLocks noGrp="1"/>
          </p:cNvSpPr>
          <p:nvPr>
            <p:ph type="title"/>
          </p:nvPr>
        </p:nvSpPr>
        <p:spPr/>
        <p:txBody>
          <a:bodyPr/>
          <a:lstStyle/>
          <a:p>
            <a:r>
              <a:rPr lang="es-ES" dirty="0"/>
              <a:t>Inversiones de impacto</a:t>
            </a:r>
            <a:endParaRPr lang="es-MX" dirty="0"/>
          </a:p>
        </p:txBody>
      </p:sp>
      <p:sp>
        <p:nvSpPr>
          <p:cNvPr id="3" name="Marcador de texto 2">
            <a:extLst>
              <a:ext uri="{FF2B5EF4-FFF2-40B4-BE49-F238E27FC236}">
                <a16:creationId xmlns:a16="http://schemas.microsoft.com/office/drawing/2014/main" id="{6443408A-A24E-4969-9543-83077A60D316}"/>
              </a:ext>
            </a:extLst>
          </p:cNvPr>
          <p:cNvSpPr>
            <a:spLocks noGrp="1"/>
          </p:cNvSpPr>
          <p:nvPr>
            <p:ph type="body" idx="1"/>
          </p:nvPr>
        </p:nvSpPr>
        <p:spPr/>
        <p:txBody>
          <a:bodyPr/>
          <a:lstStyle/>
          <a:p>
            <a:pPr marL="127000" indent="0">
              <a:buNone/>
            </a:pPr>
            <a:r>
              <a:rPr lang="es-ES" dirty="0"/>
              <a:t>Son las que intencionalmente se dirigen a resolver problemas sociales o ambientales optimizando el riesgo y el rendimiento financiero, así como el impacto positivo en las personas o el planeta.</a:t>
            </a:r>
            <a:br>
              <a:rPr lang="es-ES" dirty="0"/>
            </a:br>
            <a:r>
              <a:rPr lang="es-ES" dirty="0"/>
              <a:t>Lo hace a través de la medición de resultados de objetivos sociales, ambientales y financieros </a:t>
            </a:r>
            <a:r>
              <a:rPr lang="es-ES" dirty="0" err="1"/>
              <a:t>especíﬁcos</a:t>
            </a:r>
            <a:r>
              <a:rPr lang="es-ES" dirty="0"/>
              <a:t>.</a:t>
            </a:r>
          </a:p>
          <a:p>
            <a:pPr marL="127000" indent="0">
              <a:buNone/>
            </a:pPr>
            <a:r>
              <a:rPr lang="es-ES" dirty="0"/>
              <a:t>*Alianza por las inversiones de Impacto, AII, 2020, </a:t>
            </a:r>
            <a:r>
              <a:rPr lang="es-ES" dirty="0">
                <a:hlinkClick r:id="rId2"/>
              </a:rPr>
              <a:t>http://aiimx.com.mx/</a:t>
            </a:r>
            <a:endParaRPr lang="es-ES" dirty="0"/>
          </a:p>
          <a:p>
            <a:pPr marL="127000" indent="0">
              <a:buNone/>
            </a:pPr>
            <a:endParaRPr lang="es-MX" dirty="0"/>
          </a:p>
        </p:txBody>
      </p:sp>
    </p:spTree>
    <p:extLst>
      <p:ext uri="{BB962C8B-B14F-4D97-AF65-F5344CB8AC3E}">
        <p14:creationId xmlns:p14="http://schemas.microsoft.com/office/powerpoint/2010/main" val="24295382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F8971-70DB-49BD-823A-6161B332BD57}"/>
              </a:ext>
            </a:extLst>
          </p:cNvPr>
          <p:cNvSpPr>
            <a:spLocks noGrp="1"/>
          </p:cNvSpPr>
          <p:nvPr>
            <p:ph type="title"/>
          </p:nvPr>
        </p:nvSpPr>
        <p:spPr/>
        <p:txBody>
          <a:bodyPr/>
          <a:lstStyle/>
          <a:p>
            <a:r>
              <a:rPr lang="es-ES" dirty="0"/>
              <a:t>NACAG</a:t>
            </a:r>
            <a:endParaRPr lang="es-MX" dirty="0"/>
          </a:p>
        </p:txBody>
      </p:sp>
      <p:sp>
        <p:nvSpPr>
          <p:cNvPr id="3" name="Marcador de texto 2">
            <a:extLst>
              <a:ext uri="{FF2B5EF4-FFF2-40B4-BE49-F238E27FC236}">
                <a16:creationId xmlns:a16="http://schemas.microsoft.com/office/drawing/2014/main" id="{DC1E3782-6402-4541-9751-7279B4856EBC}"/>
              </a:ext>
            </a:extLst>
          </p:cNvPr>
          <p:cNvSpPr>
            <a:spLocks noGrp="1"/>
          </p:cNvSpPr>
          <p:nvPr>
            <p:ph type="body" idx="1"/>
          </p:nvPr>
        </p:nvSpPr>
        <p:spPr/>
        <p:txBody>
          <a:bodyPr/>
          <a:lstStyle/>
          <a:p>
            <a:pPr marL="127000" indent="0">
              <a:buNone/>
            </a:pPr>
            <a:r>
              <a:rPr lang="es-ES" dirty="0" err="1"/>
              <a:t>Nitric</a:t>
            </a:r>
            <a:r>
              <a:rPr lang="es-ES" dirty="0"/>
              <a:t> </a:t>
            </a:r>
            <a:r>
              <a:rPr lang="es-ES" dirty="0" err="1"/>
              <a:t>Acid</a:t>
            </a:r>
            <a:r>
              <a:rPr lang="es-ES" dirty="0"/>
              <a:t> </a:t>
            </a:r>
            <a:r>
              <a:rPr lang="es-ES" dirty="0" err="1"/>
              <a:t>Climate</a:t>
            </a:r>
            <a:r>
              <a:rPr lang="es-ES" dirty="0"/>
              <a:t> </a:t>
            </a:r>
            <a:r>
              <a:rPr lang="es-ES" dirty="0" err="1"/>
              <a:t>Action</a:t>
            </a:r>
            <a:r>
              <a:rPr lang="es-ES" dirty="0"/>
              <a:t> </a:t>
            </a:r>
            <a:r>
              <a:rPr lang="es-ES" dirty="0" err="1"/>
              <a:t>Group</a:t>
            </a:r>
            <a:endParaRPr lang="es-ES" dirty="0"/>
          </a:p>
          <a:p>
            <a:pPr marL="127000" indent="0">
              <a:buNone/>
            </a:pPr>
            <a:r>
              <a:rPr lang="es-ES" dirty="0"/>
              <a:t>La iniciativa NACAG trabaja con diversos gobiernos de América Latina para incentivar la reducción de emisiones de óxido nitroso (N2O) a partir de la producción de ácido nítrico.</a:t>
            </a:r>
          </a:p>
          <a:p>
            <a:pPr marL="127000" indent="0">
              <a:buNone/>
            </a:pPr>
            <a:r>
              <a:rPr lang="es-MX" dirty="0"/>
              <a:t>El ácido nítrico es un compuesto químico utilizado mayoritariamente en la fabricación de fertilizantes nitrogenados y explosivos. Su producción conlleva la emisión de óxido nitroso (N2O), un gas de efecto invernadero 265 veces más potente que el CO2 en su contribución al cambio climático. </a:t>
            </a:r>
          </a:p>
          <a:p>
            <a:pPr marL="127000" indent="0">
              <a:buNone/>
            </a:pPr>
            <a:endParaRPr lang="es-MX" dirty="0"/>
          </a:p>
          <a:p>
            <a:pPr marL="127000" indent="0">
              <a:buNone/>
            </a:pPr>
            <a:r>
              <a:rPr lang="es-ES" dirty="0">
                <a:hlinkClick r:id="rId2"/>
              </a:rPr>
              <a:t>http://www.nitricacidaction.org/</a:t>
            </a:r>
            <a:r>
              <a:rPr lang="es-ES" dirty="0"/>
              <a:t> </a:t>
            </a:r>
          </a:p>
          <a:p>
            <a:endParaRPr lang="es-MX" dirty="0"/>
          </a:p>
        </p:txBody>
      </p:sp>
    </p:spTree>
    <p:extLst>
      <p:ext uri="{BB962C8B-B14F-4D97-AF65-F5344CB8AC3E}">
        <p14:creationId xmlns:p14="http://schemas.microsoft.com/office/powerpoint/2010/main" val="71506936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67832-5D64-B84A-92C9-197671621E0E}"/>
              </a:ext>
            </a:extLst>
          </p:cNvPr>
          <p:cNvSpPr>
            <a:spLocks noGrp="1"/>
          </p:cNvSpPr>
          <p:nvPr>
            <p:ph type="title"/>
          </p:nvPr>
        </p:nvSpPr>
        <p:spPr/>
        <p:txBody>
          <a:bodyPr/>
          <a:lstStyle/>
          <a:p>
            <a:r>
              <a:rPr lang="es-MX" dirty="0"/>
              <a:t>Conservación </a:t>
            </a:r>
          </a:p>
        </p:txBody>
      </p:sp>
      <p:sp>
        <p:nvSpPr>
          <p:cNvPr id="3" name="Marcador de texto 2">
            <a:extLst>
              <a:ext uri="{FF2B5EF4-FFF2-40B4-BE49-F238E27FC236}">
                <a16:creationId xmlns:a16="http://schemas.microsoft.com/office/drawing/2014/main" id="{66F7E2BA-A434-DE40-9656-73B42F350075}"/>
              </a:ext>
            </a:extLst>
          </p:cNvPr>
          <p:cNvSpPr>
            <a:spLocks noGrp="1"/>
          </p:cNvSpPr>
          <p:nvPr>
            <p:ph type="body" idx="1"/>
          </p:nvPr>
        </p:nvSpPr>
        <p:spPr/>
        <p:txBody>
          <a:bodyPr/>
          <a:lstStyle/>
          <a:p>
            <a:pPr marL="127000" indent="0" algn="just">
              <a:buNone/>
            </a:pPr>
            <a:r>
              <a:rPr lang="es-MX" dirty="0"/>
              <a:t>Según el </a:t>
            </a:r>
            <a:r>
              <a:rPr lang="es-MX" u="sng" dirty="0"/>
              <a:t>Convenio sobre la Diversidad Biológica</a:t>
            </a:r>
            <a:r>
              <a:rPr lang="es-MX" dirty="0"/>
              <a:t> la </a:t>
            </a:r>
            <a:r>
              <a:rPr lang="es-MX" b="1" dirty="0"/>
              <a:t>conservación </a:t>
            </a:r>
            <a:r>
              <a:rPr lang="es-MX" dirty="0"/>
              <a:t>de la diversidad biológica es la conservación de los ecosistemas y los habitats naturales y el mantenimiento y recuperación de poblaciones viables de especies en sus entornos naturales y, en el caso de las especies domesticadas y cultivadas, en los entornos en que hayan desarrollado sus propiedades específicas.</a:t>
            </a:r>
          </a:p>
          <a:p>
            <a:pPr marL="127000" indent="0">
              <a:buNone/>
            </a:pPr>
            <a:r>
              <a:rPr lang="es-MX" b="1" dirty="0"/>
              <a:t>Documento Original en Español disponible en: </a:t>
            </a:r>
            <a:r>
              <a:rPr lang="es-MX" b="1" dirty="0">
                <a:hlinkClick r:id="rId2"/>
              </a:rPr>
              <a:t>https://www.cbd.int/doc/legal/cbd-es.pdf</a:t>
            </a:r>
            <a:r>
              <a:rPr lang="es-MX" b="1" dirty="0"/>
              <a:t> </a:t>
            </a:r>
          </a:p>
        </p:txBody>
      </p:sp>
    </p:spTree>
    <p:extLst>
      <p:ext uri="{BB962C8B-B14F-4D97-AF65-F5344CB8AC3E}">
        <p14:creationId xmlns:p14="http://schemas.microsoft.com/office/powerpoint/2010/main" val="310142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208B2-376D-4D1B-8EFD-A2C7B3E194E5}"/>
              </a:ext>
            </a:extLst>
          </p:cNvPr>
          <p:cNvSpPr>
            <a:spLocks noGrp="1"/>
          </p:cNvSpPr>
          <p:nvPr>
            <p:ph type="title"/>
          </p:nvPr>
        </p:nvSpPr>
        <p:spPr/>
        <p:txBody>
          <a:bodyPr/>
          <a:lstStyle/>
          <a:p>
            <a:r>
              <a:rPr lang="es-MX" dirty="0"/>
              <a:t>Qué es la GIZ</a:t>
            </a:r>
          </a:p>
        </p:txBody>
      </p:sp>
      <p:sp>
        <p:nvSpPr>
          <p:cNvPr id="3" name="Marcador de texto 2">
            <a:extLst>
              <a:ext uri="{FF2B5EF4-FFF2-40B4-BE49-F238E27FC236}">
                <a16:creationId xmlns:a16="http://schemas.microsoft.com/office/drawing/2014/main" id="{23B38244-5D13-473D-BDBF-77B74BE7C517}"/>
              </a:ext>
            </a:extLst>
          </p:cNvPr>
          <p:cNvSpPr>
            <a:spLocks noGrp="1"/>
          </p:cNvSpPr>
          <p:nvPr>
            <p:ph type="body" idx="1"/>
          </p:nvPr>
        </p:nvSpPr>
        <p:spPr>
          <a:xfrm>
            <a:off x="599757" y="1361293"/>
            <a:ext cx="9563579" cy="2659864"/>
          </a:xfrm>
        </p:spPr>
        <p:txBody>
          <a:bodyPr/>
          <a:lstStyle/>
          <a:p>
            <a:r>
              <a:rPr lang="es-MX" dirty="0">
                <a:solidFill>
                  <a:srgbClr val="5C5C5C"/>
                </a:solidFill>
              </a:rPr>
              <a:t>La </a:t>
            </a:r>
            <a:r>
              <a:rPr lang="es-MX" dirty="0">
                <a:solidFill>
                  <a:srgbClr val="000000"/>
                </a:solidFill>
              </a:rPr>
              <a:t>Deutsche </a:t>
            </a:r>
            <a:r>
              <a:rPr lang="es-MX" dirty="0" err="1">
                <a:solidFill>
                  <a:srgbClr val="000000"/>
                </a:solidFill>
              </a:rPr>
              <a:t>Gesellschaft</a:t>
            </a:r>
            <a:r>
              <a:rPr lang="es-MX" dirty="0">
                <a:solidFill>
                  <a:srgbClr val="000000"/>
                </a:solidFill>
              </a:rPr>
              <a:t> </a:t>
            </a:r>
            <a:r>
              <a:rPr lang="es-MX" dirty="0" err="1">
                <a:solidFill>
                  <a:srgbClr val="000000"/>
                </a:solidFill>
              </a:rPr>
              <a:t>für</a:t>
            </a:r>
            <a:r>
              <a:rPr lang="es-MX" dirty="0">
                <a:solidFill>
                  <a:srgbClr val="000000"/>
                </a:solidFill>
              </a:rPr>
              <a:t> </a:t>
            </a:r>
            <a:r>
              <a:rPr lang="es-MX" dirty="0" err="1">
                <a:solidFill>
                  <a:srgbClr val="000000"/>
                </a:solidFill>
              </a:rPr>
              <a:t>Internationale</a:t>
            </a:r>
            <a:r>
              <a:rPr lang="es-MX" dirty="0">
                <a:solidFill>
                  <a:srgbClr val="000000"/>
                </a:solidFill>
              </a:rPr>
              <a:t> </a:t>
            </a:r>
            <a:r>
              <a:rPr lang="es-MX" dirty="0" err="1">
                <a:solidFill>
                  <a:srgbClr val="000000"/>
                </a:solidFill>
              </a:rPr>
              <a:t>Zusammenarbeit</a:t>
            </a:r>
            <a:r>
              <a:rPr lang="es-MX" dirty="0">
                <a:solidFill>
                  <a:srgbClr val="000000"/>
                </a:solidFill>
              </a:rPr>
              <a:t> (GIZ) </a:t>
            </a:r>
            <a:r>
              <a:rPr lang="es-MX" dirty="0" err="1">
                <a:solidFill>
                  <a:srgbClr val="000000"/>
                </a:solidFill>
              </a:rPr>
              <a:t>GmbH</a:t>
            </a:r>
            <a:r>
              <a:rPr lang="es-MX" b="1" dirty="0">
                <a:solidFill>
                  <a:srgbClr val="000000"/>
                </a:solidFill>
              </a:rPr>
              <a:t>,</a:t>
            </a:r>
            <a:r>
              <a:rPr lang="es-MX" dirty="0">
                <a:solidFill>
                  <a:srgbClr val="000000"/>
                </a:solidFill>
              </a:rPr>
              <a:t> es la </a:t>
            </a:r>
            <a:r>
              <a:rPr lang="es-MX" b="1" dirty="0">
                <a:solidFill>
                  <a:srgbClr val="000000"/>
                </a:solidFill>
              </a:rPr>
              <a:t>Cooperación Alemana al Desarrollo Sustentable en México</a:t>
            </a:r>
            <a:r>
              <a:rPr lang="es-MX" dirty="0">
                <a:solidFill>
                  <a:srgbClr val="000000"/>
                </a:solidFill>
              </a:rPr>
              <a:t>, con más de 50 años de experiencia por encargo del Ministerio Federal de Cooperación Económica y Desarrollo (BMZ) y el Ministerio Federal de Medio Ambiente, Protección de la Naturaleza y Seguridad Nuclear (BMU),</a:t>
            </a:r>
            <a:r>
              <a:rPr lang="es-MX" dirty="0"/>
              <a:t> Economía</a:t>
            </a:r>
            <a:r>
              <a:rPr lang="es-ES" dirty="0"/>
              <a:t> y Energía (</a:t>
            </a:r>
            <a:r>
              <a:rPr lang="es-ES" dirty="0" err="1"/>
              <a:t>BMWi</a:t>
            </a:r>
            <a:r>
              <a:rPr lang="es-ES" dirty="0"/>
              <a:t>), Relaciones Exteriores (AA). </a:t>
            </a:r>
            <a:r>
              <a:rPr lang="es-ES" dirty="0">
                <a:solidFill>
                  <a:srgbClr val="000000"/>
                </a:solidFill>
              </a:rPr>
              <a:t>Con el objetivo de ofrecer asistencia técnica y fortalecer capacidades locales en diferentes sectores  en los más diversos ámbitos, como </a:t>
            </a:r>
            <a:r>
              <a:rPr lang="es-ES" i="1" dirty="0">
                <a:solidFill>
                  <a:srgbClr val="000000"/>
                </a:solidFill>
              </a:rPr>
              <a:t>energía, planeación urbana, protección al medio ambiente y recursos naturales, conservación de la biodiversidad, cambio climático, implementación de compromisos internacionales, seguridad, paz, derechos humanos, género, entre otros.</a:t>
            </a:r>
            <a:r>
              <a:rPr lang="es-ES" dirty="0">
                <a:solidFill>
                  <a:srgbClr val="000000"/>
                </a:solidFill>
              </a:rPr>
              <a:t>  </a:t>
            </a:r>
            <a:endParaRPr lang="es-ES" dirty="0">
              <a:solidFill>
                <a:srgbClr val="000000"/>
              </a:solidFill>
              <a:latin typeface="Quattrocento Sans"/>
              <a:ea typeface="Quattrocento Sans"/>
              <a:cs typeface="Quattrocento Sans"/>
              <a:sym typeface="Quattrocento Sans"/>
            </a:endParaRPr>
          </a:p>
          <a:p>
            <a:endParaRPr lang="es-ES" dirty="0"/>
          </a:p>
        </p:txBody>
      </p:sp>
    </p:spTree>
    <p:extLst>
      <p:ext uri="{BB962C8B-B14F-4D97-AF65-F5344CB8AC3E}">
        <p14:creationId xmlns:p14="http://schemas.microsoft.com/office/powerpoint/2010/main" val="38812841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Google Shape;442;ga6066c64bd_0_24"/>
          <p:cNvSpPr txBox="1">
            <a:spLocks noGrp="1"/>
          </p:cNvSpPr>
          <p:nvPr>
            <p:ph type="body" idx="4294967295"/>
          </p:nvPr>
        </p:nvSpPr>
        <p:spPr>
          <a:xfrm>
            <a:off x="394224" y="1427725"/>
            <a:ext cx="9465871" cy="3001056"/>
          </a:xfrm>
          <a:prstGeom prst="rect">
            <a:avLst/>
          </a:prstGeom>
        </p:spPr>
        <p:txBody>
          <a:bodyPr spcFirstLastPara="1" wrap="square" lIns="0" tIns="0" rIns="72000" bIns="0" anchor="t" anchorCtr="0">
            <a:noAutofit/>
          </a:bodyPr>
          <a:lstStyle/>
          <a:p>
            <a:pPr marL="0" lvl="0" indent="0" algn="just" rtl="0">
              <a:lnSpc>
                <a:spcPct val="115000"/>
              </a:lnSpc>
              <a:spcBef>
                <a:spcPts val="0"/>
              </a:spcBef>
              <a:spcAft>
                <a:spcPts val="0"/>
              </a:spcAft>
              <a:buNone/>
            </a:pPr>
            <a:r>
              <a:rPr lang="es-MX" dirty="0"/>
              <a:t>El Financiamiento Sustentable está relacionado con los esfuerzos por lograr los Objetivos de Desarrollo Sostenible (Agenda 2030) y afrontar con éxito los desafíos que plantea el cambio climático, como lo establece el Acuerdo de París. Es un concepto amplio que se refiere a la alineación del sistema financiero con la sustentabilidad e implica la inclusión de factores sociales, ambientales y de gobernanza (ESG, por sus siglas en inglés) en los procesos de toma de decisión financieros. </a:t>
            </a:r>
          </a:p>
          <a:p>
            <a:pPr marL="0" lvl="0" indent="0" algn="just" rtl="0">
              <a:lnSpc>
                <a:spcPct val="115000"/>
              </a:lnSpc>
              <a:spcBef>
                <a:spcPts val="0"/>
              </a:spcBef>
              <a:spcAft>
                <a:spcPts val="0"/>
              </a:spcAft>
              <a:buNone/>
            </a:pPr>
            <a:endParaRPr lang="es-MX" dirty="0"/>
          </a:p>
          <a:p>
            <a:pPr marL="0" lvl="0" indent="0" algn="just" rtl="0">
              <a:lnSpc>
                <a:spcPct val="115000"/>
              </a:lnSpc>
              <a:spcBef>
                <a:spcPts val="0"/>
              </a:spcBef>
              <a:spcAft>
                <a:spcPts val="0"/>
              </a:spcAft>
              <a:buNone/>
            </a:pPr>
            <a:r>
              <a:rPr lang="es-MX" dirty="0"/>
              <a:t>El financiamiento sustentable incorpora el financiamiento verde, climático y social al tiempo que añaden consideraciones sobre la sostenibilidad de la economía a largo plazo y toma en cuenta el rol y la estabilidad del sector financiero.</a:t>
            </a:r>
          </a:p>
          <a:p>
            <a:pPr marL="0" lvl="0" indent="0" algn="just" rtl="0">
              <a:lnSpc>
                <a:spcPct val="115000"/>
              </a:lnSpc>
              <a:spcBef>
                <a:spcPts val="0"/>
              </a:spcBef>
              <a:spcAft>
                <a:spcPts val="0"/>
              </a:spcAft>
              <a:buNone/>
            </a:pPr>
            <a:endParaRPr lang="es-MX" dirty="0"/>
          </a:p>
          <a:p>
            <a:pPr marL="0" indent="0" algn="just">
              <a:lnSpc>
                <a:spcPct val="115000"/>
              </a:lnSpc>
              <a:spcBef>
                <a:spcPts val="0"/>
              </a:spcBef>
            </a:pPr>
            <a:r>
              <a:rPr lang="es-MX" dirty="0"/>
              <a:t>*</a:t>
            </a:r>
            <a:r>
              <a:rPr lang="en-US" dirty="0"/>
              <a:t>ICMA, 2020. Sustainable Finance High-Level Definitions</a:t>
            </a:r>
          </a:p>
          <a:p>
            <a:pPr marL="0" indent="0" algn="just">
              <a:lnSpc>
                <a:spcPct val="115000"/>
              </a:lnSpc>
              <a:spcBef>
                <a:spcPts val="0"/>
              </a:spcBef>
            </a:pPr>
            <a:endParaRPr lang="es-MX" dirty="0"/>
          </a:p>
        </p:txBody>
      </p:sp>
      <p:sp>
        <p:nvSpPr>
          <p:cNvPr id="443" name="Google Shape;443;ga6066c64bd_0_24"/>
          <p:cNvSpPr txBox="1">
            <a:spLocks noGrp="1"/>
          </p:cNvSpPr>
          <p:nvPr>
            <p:ph type="title"/>
          </p:nvPr>
        </p:nvSpPr>
        <p:spPr>
          <a:xfrm>
            <a:off x="394224" y="313451"/>
            <a:ext cx="7417200" cy="720600"/>
          </a:xfrm>
          <a:prstGeom prst="rect">
            <a:avLst/>
          </a:prstGeom>
        </p:spPr>
        <p:txBody>
          <a:bodyPr spcFirstLastPara="1" wrap="square" lIns="0" tIns="0" rIns="72000" bIns="0" anchor="ctr" anchorCtr="0">
            <a:noAutofit/>
          </a:bodyPr>
          <a:lstStyle/>
          <a:p>
            <a:pPr marL="0" lvl="0" indent="0" algn="l" rtl="0">
              <a:spcBef>
                <a:spcPts val="1600"/>
              </a:spcBef>
              <a:spcAft>
                <a:spcPts val="0"/>
              </a:spcAft>
              <a:buNone/>
            </a:pPr>
            <a:r>
              <a:rPr lang="es-MX" sz="2400" b="1" dirty="0"/>
              <a:t>Financiamiento Sustentable</a:t>
            </a:r>
            <a:endParaRPr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271D2-7681-4A5C-B835-A16AF084A39A}"/>
              </a:ext>
            </a:extLst>
          </p:cNvPr>
          <p:cNvSpPr>
            <a:spLocks noGrp="1"/>
          </p:cNvSpPr>
          <p:nvPr>
            <p:ph type="title"/>
          </p:nvPr>
        </p:nvSpPr>
        <p:spPr/>
        <p:txBody>
          <a:bodyPr/>
          <a:lstStyle/>
          <a:p>
            <a:r>
              <a:rPr lang="es-ES" dirty="0"/>
              <a:t>Financiamiento verde</a:t>
            </a:r>
            <a:endParaRPr lang="es-MX" dirty="0"/>
          </a:p>
        </p:txBody>
      </p:sp>
      <p:sp>
        <p:nvSpPr>
          <p:cNvPr id="3" name="Marcador de texto 2">
            <a:extLst>
              <a:ext uri="{FF2B5EF4-FFF2-40B4-BE49-F238E27FC236}">
                <a16:creationId xmlns:a16="http://schemas.microsoft.com/office/drawing/2014/main" id="{A35D5467-431C-4C00-8494-D7D1A905F34F}"/>
              </a:ext>
            </a:extLst>
          </p:cNvPr>
          <p:cNvSpPr>
            <a:spLocks noGrp="1"/>
          </p:cNvSpPr>
          <p:nvPr>
            <p:ph type="body" idx="1"/>
          </p:nvPr>
        </p:nvSpPr>
        <p:spPr/>
        <p:txBody>
          <a:bodyPr/>
          <a:lstStyle/>
          <a:p>
            <a:pPr marL="127000" indent="0">
              <a:buNone/>
            </a:pPr>
            <a:r>
              <a:rPr lang="es-ES" dirty="0"/>
              <a:t>Son inversiones financieras que fluyen hacia proyectos e iniciativas de desarrollo sostenible, productos ambientales y políticas que fomentan el desarrollo de una economía más sostenible. Las finanzas verdes incluyen las finanzas climáticas, pero no se limitan a ellas. También se refiere a una gama más amplia de otros objetivos ambientales, como el control de la contaminación industrial, el saneamiento del agua o la protección de la biodiversidad. Dentro del universo de finanzas sustentables, son las que dan preponderancia al tema ambiental, bajo el entendido de su dimensión social, ya que la salud del medio ambiente posibilita un mayor bienestar social, es la base del mismo.</a:t>
            </a:r>
          </a:p>
          <a:p>
            <a:pPr marL="412750" indent="-285750">
              <a:buFont typeface="Arial" panose="020B0604020202020204" pitchFamily="34" charset="0"/>
              <a:buChar char="•"/>
            </a:pPr>
            <a:r>
              <a:rPr lang="es-ES" dirty="0" err="1"/>
              <a:t>Lindenberg</a:t>
            </a:r>
            <a:r>
              <a:rPr lang="es-ES" dirty="0"/>
              <a:t>, 2014, </a:t>
            </a:r>
            <a:r>
              <a:rPr lang="es-ES" dirty="0">
                <a:hlinkClick r:id="rId2"/>
              </a:rPr>
              <a:t>https://www.cbd.int/financial/gcf/definition-greenfinance.pdf</a:t>
            </a:r>
            <a:endParaRPr lang="es-ES" dirty="0"/>
          </a:p>
          <a:p>
            <a:pPr marL="412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676847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CD2BF7-E3D1-4989-9BDF-F11C8488855A}"/>
              </a:ext>
            </a:extLst>
          </p:cNvPr>
          <p:cNvSpPr>
            <a:spLocks noGrp="1"/>
          </p:cNvSpPr>
          <p:nvPr>
            <p:ph type="title"/>
          </p:nvPr>
        </p:nvSpPr>
        <p:spPr/>
        <p:txBody>
          <a:bodyPr/>
          <a:lstStyle/>
          <a:p>
            <a:r>
              <a:rPr lang="es-ES" dirty="0"/>
              <a:t>Marco conceptual del financiamiento Sostenible, verde, climático</a:t>
            </a:r>
            <a:endParaRPr lang="es-MX" dirty="0"/>
          </a:p>
        </p:txBody>
      </p:sp>
      <p:pic>
        <p:nvPicPr>
          <p:cNvPr id="4" name="Google Shape;441;ga6066c64bd_0_24">
            <a:extLst>
              <a:ext uri="{FF2B5EF4-FFF2-40B4-BE49-F238E27FC236}">
                <a16:creationId xmlns:a16="http://schemas.microsoft.com/office/drawing/2014/main" id="{FB8FFC17-8C7B-43F9-B458-CA69E6A8C8BF}"/>
              </a:ext>
            </a:extLst>
          </p:cNvPr>
          <p:cNvPicPr preferRelativeResize="0"/>
          <p:nvPr/>
        </p:nvPicPr>
        <p:blipFill>
          <a:blip r:embed="rId2">
            <a:alphaModFix/>
          </a:blip>
          <a:stretch>
            <a:fillRect/>
          </a:stretch>
        </p:blipFill>
        <p:spPr>
          <a:xfrm>
            <a:off x="3204625" y="1286572"/>
            <a:ext cx="6543675" cy="5057775"/>
          </a:xfrm>
          <a:prstGeom prst="rect">
            <a:avLst/>
          </a:prstGeom>
          <a:noFill/>
          <a:ln>
            <a:noFill/>
          </a:ln>
        </p:spPr>
      </p:pic>
    </p:spTree>
    <p:extLst>
      <p:ext uri="{BB962C8B-B14F-4D97-AF65-F5344CB8AC3E}">
        <p14:creationId xmlns:p14="http://schemas.microsoft.com/office/powerpoint/2010/main" val="1681830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2A2705-B3A6-4018-805B-177ED2EC0268}"/>
              </a:ext>
            </a:extLst>
          </p:cNvPr>
          <p:cNvSpPr>
            <a:spLocks noGrp="1"/>
          </p:cNvSpPr>
          <p:nvPr>
            <p:ph type="title"/>
          </p:nvPr>
        </p:nvSpPr>
        <p:spPr/>
        <p:txBody>
          <a:bodyPr/>
          <a:lstStyle/>
          <a:p>
            <a:r>
              <a:rPr lang="es-ES" dirty="0"/>
              <a:t>Financiamiento climático</a:t>
            </a:r>
            <a:br>
              <a:rPr lang="es-ES" dirty="0"/>
            </a:br>
            <a:endParaRPr lang="es-MX" dirty="0"/>
          </a:p>
        </p:txBody>
      </p:sp>
      <p:sp>
        <p:nvSpPr>
          <p:cNvPr id="3" name="Marcador de texto 2">
            <a:extLst>
              <a:ext uri="{FF2B5EF4-FFF2-40B4-BE49-F238E27FC236}">
                <a16:creationId xmlns:a16="http://schemas.microsoft.com/office/drawing/2014/main" id="{D894F8AD-3787-4631-AADB-359A9BA1F2E8}"/>
              </a:ext>
            </a:extLst>
          </p:cNvPr>
          <p:cNvSpPr>
            <a:spLocks noGrp="1"/>
          </p:cNvSpPr>
          <p:nvPr>
            <p:ph type="body" idx="1"/>
          </p:nvPr>
        </p:nvSpPr>
        <p:spPr/>
        <p:txBody>
          <a:bodyPr/>
          <a:lstStyle/>
          <a:p>
            <a:pPr marL="127000" indent="0">
              <a:buNone/>
            </a:pPr>
            <a:r>
              <a:rPr lang="es-ES" dirty="0"/>
              <a:t>El financiamiento climático se refiere al financiamiento local, nacional o transnacional, proveniente de fuentes de financiamiento públicas, privadas y alternativas, que busca apoyar acciones de mitigación y adaptación que aborden el cambio climático. La Convención, el Protocolo de Kioto y el Acuerdo de París exigen asistencia financiera de las Partes con más recursos financieros para aquellas que están menos dotadas y son más vulnerables. Esto reconoce que la contribución de los países al cambio climático y su capacidad para prevenirlo y hacer frente a sus consecuencias varían enormemente. Se necesita financiación climática para la mitigación, porque se requieren inversiones a gran escala para reducir significativamente las emisiones. El financiamiento climático es igualmente importante para la adaptación, ya que se necesitan importantes recursos financieros para adaptarse a los efectos adversos y reducir los impactos de un clima cambiante.</a:t>
            </a:r>
          </a:p>
          <a:p>
            <a:pPr marL="127000" indent="0">
              <a:buNone/>
            </a:pPr>
            <a:r>
              <a:rPr lang="es-ES" dirty="0"/>
              <a:t>*UNFCCC, 2020, </a:t>
            </a:r>
            <a:r>
              <a:rPr lang="es-ES" dirty="0">
                <a:hlinkClick r:id="rId2"/>
              </a:rPr>
              <a:t>https://unfccc.int/topics/climate-finance/the-big-picture/introduction-to-climate-finance</a:t>
            </a:r>
            <a:endParaRPr lang="es-ES" dirty="0"/>
          </a:p>
          <a:p>
            <a:pPr marL="127000" indent="0">
              <a:buNone/>
            </a:pPr>
            <a:endParaRPr lang="es-MX" dirty="0"/>
          </a:p>
        </p:txBody>
      </p:sp>
    </p:spTree>
    <p:extLst>
      <p:ext uri="{BB962C8B-B14F-4D97-AF65-F5344CB8AC3E}">
        <p14:creationId xmlns:p14="http://schemas.microsoft.com/office/powerpoint/2010/main" val="53922434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4"/>
          <p:cNvSpPr txBox="1">
            <a:spLocks noGrp="1"/>
          </p:cNvSpPr>
          <p:nvPr>
            <p:ph type="title"/>
          </p:nvPr>
        </p:nvSpPr>
        <p:spPr>
          <a:xfrm>
            <a:off x="599755" y="320283"/>
            <a:ext cx="11422911" cy="720725"/>
          </a:xfrm>
          <a:prstGeom prst="rect">
            <a:avLst/>
          </a:prstGeom>
          <a:noFill/>
          <a:ln>
            <a:noFill/>
          </a:ln>
        </p:spPr>
        <p:txBody>
          <a:bodyPr spcFirstLastPara="1" wrap="square" lIns="0" tIns="0" rIns="72000" bIns="0" anchor="b" anchorCtr="0">
            <a:noAutofit/>
          </a:bodyPr>
          <a:lstStyle/>
          <a:p>
            <a:pPr marL="0" lvl="0" indent="0" algn="l" rtl="0">
              <a:lnSpc>
                <a:spcPct val="90000"/>
              </a:lnSpc>
              <a:spcBef>
                <a:spcPts val="0"/>
              </a:spcBef>
              <a:spcAft>
                <a:spcPts val="0"/>
              </a:spcAft>
              <a:buClr>
                <a:schemeClr val="dk1"/>
              </a:buClr>
              <a:buSzPts val="2400"/>
              <a:buFont typeface="Arial"/>
              <a:buNone/>
            </a:pPr>
            <a:r>
              <a:rPr lang="es-ES" dirty="0"/>
              <a:t>Acuerdo de Paris</a:t>
            </a:r>
            <a:endParaRPr dirty="0"/>
          </a:p>
        </p:txBody>
      </p:sp>
      <p:sp>
        <p:nvSpPr>
          <p:cNvPr id="458" name="Google Shape;458;p14"/>
          <p:cNvSpPr txBox="1">
            <a:spLocks noGrp="1"/>
          </p:cNvSpPr>
          <p:nvPr>
            <p:ph type="body" idx="1"/>
          </p:nvPr>
        </p:nvSpPr>
        <p:spPr>
          <a:xfrm>
            <a:off x="461807" y="1272843"/>
            <a:ext cx="11268300" cy="3746700"/>
          </a:xfrm>
          <a:prstGeom prst="rect">
            <a:avLst/>
          </a:prstGeom>
          <a:noFill/>
          <a:ln>
            <a:noFill/>
          </a:ln>
        </p:spPr>
        <p:txBody>
          <a:bodyPr spcFirstLastPara="1" wrap="square" lIns="0" tIns="0" rIns="72000" bIns="0" anchor="t" anchorCtr="0">
            <a:noAutofit/>
          </a:bodyPr>
          <a:lstStyle/>
          <a:p>
            <a:pPr marL="0" lvl="0" indent="0">
              <a:lnSpc>
                <a:spcPct val="110000"/>
              </a:lnSpc>
              <a:spcBef>
                <a:spcPts val="3000"/>
              </a:spcBef>
              <a:buNone/>
            </a:pPr>
            <a:r>
              <a:rPr lang="es-ES" dirty="0"/>
              <a:t>El objetivo central del Acuerdo de París es reforzar la respuesta mundial a la amenaza del cambio climático manteniendo el aumento de la temperatura mundial en este siglo muy por debajo de los 2 grados centígrados por encima de los niveles preindustriales, y proseguir los esfuerzos para limitar aún más el aumento de la temperatura a 1,5 grados centígrados. Además, el acuerdo tiene por objeto aumentar la capacidad de los países para hacer frente a los efectos del cambio climático y lograr que las corrientes de financiación sean coherentes con un nivel bajo de emisiones de gases de efecto invernadero (GEI) y una trayectoria resistente al clima. Para alcanzar estos ambiciosos objetivos, es preciso establecer un marco tecnológico nuevo y mejorar el fomento de la capacidad, con el fin de apoyar las medidas que adopten los países en desarrollo y los países más vulnerables, en consonancia con sus propios objetivos nacionales, y movilizar y proporcionar los recursos financieros necesarios. El Acuerdo también prevé un marco mejorado de transparencia para la acción y el apoyo.</a:t>
            </a:r>
          </a:p>
          <a:p>
            <a:pPr marL="0" lvl="0" indent="0">
              <a:lnSpc>
                <a:spcPct val="110000"/>
              </a:lnSpc>
              <a:spcBef>
                <a:spcPts val="3000"/>
              </a:spcBef>
              <a:buNone/>
            </a:pPr>
            <a:br>
              <a:rPr lang="es-MX" dirty="0"/>
            </a:br>
            <a:r>
              <a:rPr lang="es-MX" dirty="0"/>
              <a:t>*AP, 2020, </a:t>
            </a:r>
            <a:r>
              <a:rPr lang="es-MX" dirty="0">
                <a:hlinkClick r:id="rId3"/>
              </a:rPr>
              <a:t>https://unfccc.int/es/process-and-meetings/the-paris-agreement/que-es-el-acuerdo-de-paris</a:t>
            </a:r>
            <a:endParaRPr lang="es-MX" dirty="0"/>
          </a:p>
          <a:p>
            <a:pPr marL="0" lvl="0" indent="0">
              <a:lnSpc>
                <a:spcPct val="110000"/>
              </a:lnSpc>
              <a:spcBef>
                <a:spcPts val="3000"/>
              </a:spcBef>
              <a:buNone/>
            </a:pPr>
            <a:endParaRPr dirty="0"/>
          </a:p>
          <a:p>
            <a:pPr marL="0" lvl="0" indent="0" algn="l" rtl="0">
              <a:lnSpc>
                <a:spcPct val="90000"/>
              </a:lnSpc>
              <a:spcBef>
                <a:spcPts val="3000"/>
              </a:spcBef>
              <a:spcAft>
                <a:spcPts val="0"/>
              </a:spcAft>
              <a:buClr>
                <a:schemeClr val="dk1"/>
              </a:buClr>
              <a:buSzPts val="1400"/>
              <a:buNone/>
            </a:pPr>
            <a:endParaRPr sz="1400" dirty="0">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66796-3D87-4655-A337-6DED72DDA153}"/>
              </a:ext>
            </a:extLst>
          </p:cNvPr>
          <p:cNvSpPr>
            <a:spLocks noGrp="1"/>
          </p:cNvSpPr>
          <p:nvPr>
            <p:ph type="title"/>
          </p:nvPr>
        </p:nvSpPr>
        <p:spPr/>
        <p:txBody>
          <a:bodyPr/>
          <a:lstStyle/>
          <a:p>
            <a:r>
              <a:rPr lang="es-ES" dirty="0"/>
              <a:t>Contribuciones determinadas a nivel nacional:  </a:t>
            </a:r>
            <a:r>
              <a:rPr lang="es-ES" dirty="0" err="1"/>
              <a:t>NDC´s</a:t>
            </a:r>
            <a:endParaRPr lang="es-MX" dirty="0"/>
          </a:p>
        </p:txBody>
      </p:sp>
      <p:sp>
        <p:nvSpPr>
          <p:cNvPr id="3" name="Marcador de texto 2">
            <a:extLst>
              <a:ext uri="{FF2B5EF4-FFF2-40B4-BE49-F238E27FC236}">
                <a16:creationId xmlns:a16="http://schemas.microsoft.com/office/drawing/2014/main" id="{CBEDFBB9-D14B-4F13-8757-183B8521B097}"/>
              </a:ext>
            </a:extLst>
          </p:cNvPr>
          <p:cNvSpPr>
            <a:spLocks noGrp="1"/>
          </p:cNvSpPr>
          <p:nvPr>
            <p:ph type="body" idx="1"/>
          </p:nvPr>
        </p:nvSpPr>
        <p:spPr/>
        <p:txBody>
          <a:bodyPr/>
          <a:lstStyle/>
          <a:p>
            <a:pPr marL="127000" indent="0">
              <a:buNone/>
            </a:pPr>
            <a:r>
              <a:rPr lang="es-ES" dirty="0"/>
              <a:t>Conjunto de objetivos y metas, asumidas por México, en el marco del Acuerdo de París, en materia de mitigación y adaptación al cambio climático para cumplir los objetivos a largo plazo de la Convención Marco de las Naciones Unidas para el Cambio Climático.</a:t>
            </a:r>
            <a:endParaRPr lang="es-MX" dirty="0"/>
          </a:p>
        </p:txBody>
      </p:sp>
      <p:sp>
        <p:nvSpPr>
          <p:cNvPr id="4" name="Rectángulo 3">
            <a:extLst>
              <a:ext uri="{FF2B5EF4-FFF2-40B4-BE49-F238E27FC236}">
                <a16:creationId xmlns:a16="http://schemas.microsoft.com/office/drawing/2014/main" id="{6037E023-1E16-4CD0-ABD5-89EC474E5A17}"/>
              </a:ext>
            </a:extLst>
          </p:cNvPr>
          <p:cNvSpPr/>
          <p:nvPr/>
        </p:nvSpPr>
        <p:spPr>
          <a:xfrm>
            <a:off x="492087" y="3927554"/>
            <a:ext cx="6096000" cy="523220"/>
          </a:xfrm>
          <a:prstGeom prst="rect">
            <a:avLst/>
          </a:prstGeom>
        </p:spPr>
        <p:txBody>
          <a:bodyPr>
            <a:spAutoFit/>
          </a:bodyPr>
          <a:lstStyle/>
          <a:p>
            <a:pPr marL="127000" indent="0">
              <a:buNone/>
            </a:pPr>
            <a:r>
              <a:rPr lang="es-ES" dirty="0"/>
              <a:t>*Ley General de Cambio Climático, 2020, </a:t>
            </a:r>
            <a:r>
              <a:rPr lang="es-ES" dirty="0">
                <a:hlinkClick r:id="rId2"/>
              </a:rPr>
              <a:t>http://www.diputados.gob.mx/LeyesBiblio/pdf/LGCC_130718.pdf</a:t>
            </a:r>
            <a:endParaRPr lang="es-ES" dirty="0"/>
          </a:p>
        </p:txBody>
      </p:sp>
    </p:spTree>
    <p:extLst>
      <p:ext uri="{BB962C8B-B14F-4D97-AF65-F5344CB8AC3E}">
        <p14:creationId xmlns:p14="http://schemas.microsoft.com/office/powerpoint/2010/main" val="10380248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F5625C-51BE-44CB-A3E0-6E337F1530AE}"/>
              </a:ext>
            </a:extLst>
          </p:cNvPr>
          <p:cNvSpPr>
            <a:spLocks noGrp="1"/>
          </p:cNvSpPr>
          <p:nvPr>
            <p:ph type="title"/>
          </p:nvPr>
        </p:nvSpPr>
        <p:spPr/>
        <p:txBody>
          <a:bodyPr/>
          <a:lstStyle/>
          <a:p>
            <a:r>
              <a:rPr lang="es-ES" dirty="0"/>
              <a:t>Cambio Climático</a:t>
            </a:r>
            <a:endParaRPr lang="es-MX" dirty="0"/>
          </a:p>
        </p:txBody>
      </p:sp>
      <p:sp>
        <p:nvSpPr>
          <p:cNvPr id="3" name="Marcador de texto 2">
            <a:extLst>
              <a:ext uri="{FF2B5EF4-FFF2-40B4-BE49-F238E27FC236}">
                <a16:creationId xmlns:a16="http://schemas.microsoft.com/office/drawing/2014/main" id="{41627DA3-94AD-4D0C-BB69-D0C0CF9426E7}"/>
              </a:ext>
            </a:extLst>
          </p:cNvPr>
          <p:cNvSpPr>
            <a:spLocks noGrp="1"/>
          </p:cNvSpPr>
          <p:nvPr>
            <p:ph type="body" idx="1"/>
          </p:nvPr>
        </p:nvSpPr>
        <p:spPr/>
        <p:txBody>
          <a:bodyPr/>
          <a:lstStyle/>
          <a:p>
            <a:pPr marL="127000" indent="0">
              <a:buNone/>
            </a:pPr>
            <a:r>
              <a:rPr lang="es-ES" dirty="0"/>
              <a:t>Variación del clima atribuido directa o indirectamente a la actividad humana, que altera la composición de la atmósfera global y se suma a la variabilidad natural del clima observada durante períodos comparables.</a:t>
            </a:r>
            <a:endParaRPr lang="es-MX" dirty="0"/>
          </a:p>
        </p:txBody>
      </p:sp>
      <p:sp>
        <p:nvSpPr>
          <p:cNvPr id="4" name="Rectángulo 3">
            <a:extLst>
              <a:ext uri="{FF2B5EF4-FFF2-40B4-BE49-F238E27FC236}">
                <a16:creationId xmlns:a16="http://schemas.microsoft.com/office/drawing/2014/main" id="{82AE19C4-E935-467C-926B-5E95090DC27A}"/>
              </a:ext>
            </a:extLst>
          </p:cNvPr>
          <p:cNvSpPr/>
          <p:nvPr/>
        </p:nvSpPr>
        <p:spPr>
          <a:xfrm>
            <a:off x="437002" y="3872469"/>
            <a:ext cx="6096000" cy="523220"/>
          </a:xfrm>
          <a:prstGeom prst="rect">
            <a:avLst/>
          </a:prstGeom>
        </p:spPr>
        <p:txBody>
          <a:bodyPr>
            <a:spAutoFit/>
          </a:bodyPr>
          <a:lstStyle/>
          <a:p>
            <a:pPr marL="127000" indent="0">
              <a:buNone/>
            </a:pPr>
            <a:r>
              <a:rPr lang="es-ES" dirty="0"/>
              <a:t>*Ley General de Cambio Climático, 2020, </a:t>
            </a:r>
            <a:r>
              <a:rPr lang="es-ES" dirty="0">
                <a:hlinkClick r:id="rId2"/>
              </a:rPr>
              <a:t>http://www.diputados.gob.mx/LeyesBiblio/pdf/LGCC_130718.pdf</a:t>
            </a:r>
            <a:endParaRPr lang="es-ES" dirty="0"/>
          </a:p>
        </p:txBody>
      </p:sp>
    </p:spTree>
    <p:extLst>
      <p:ext uri="{BB962C8B-B14F-4D97-AF65-F5344CB8AC3E}">
        <p14:creationId xmlns:p14="http://schemas.microsoft.com/office/powerpoint/2010/main" val="2348663585"/>
      </p:ext>
    </p:extLst>
  </p:cSld>
  <p:clrMapOvr>
    <a:masterClrMapping/>
  </p:clrMapOvr>
  <p:transition>
    <p:fade/>
  </p:transition>
</p:sld>
</file>

<file path=ppt/theme/theme1.xml><?xml version="1.0" encoding="utf-8"?>
<a:theme xmlns:a="http://schemas.openxmlformats.org/drawingml/2006/main" name="Master Español">
  <a:themeElements>
    <a:clrScheme name="Benutzerdefiniert 47">
      <a:dk1>
        <a:srgbClr val="000000"/>
      </a:dk1>
      <a:lt1>
        <a:srgbClr val="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3258B97968C064D837BC471141ADE06" ma:contentTypeVersion="12" ma:contentTypeDescription="Ein neues Dokument erstellen." ma:contentTypeScope="" ma:versionID="818e93a23737b0d82990b667f43178e9">
  <xsd:schema xmlns:xsd="http://www.w3.org/2001/XMLSchema" xmlns:xs="http://www.w3.org/2001/XMLSchema" xmlns:p="http://schemas.microsoft.com/office/2006/metadata/properties" xmlns:ns3="e1301ec0-625d-4019-971f-3b51ec4ecdf4" xmlns:ns4="2e9e5e35-a265-47d3-a26a-2b2c038e0f09" targetNamespace="http://schemas.microsoft.com/office/2006/metadata/properties" ma:root="true" ma:fieldsID="e0209c12de53b6e16ec0d3d7aa8ca7f9" ns3:_="" ns4:_="">
    <xsd:import namespace="e1301ec0-625d-4019-971f-3b51ec4ecdf4"/>
    <xsd:import namespace="2e9e5e35-a265-47d3-a26a-2b2c038e0f0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01ec0-625d-4019-971f-3b51ec4ecdf4"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9e5e35-a265-47d3-a26a-2b2c038e0f0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62C588-BE6B-4E97-9D49-0007B7BD7EA9}">
  <ds:schemaRefs>
    <ds:schemaRef ds:uri="http://schemas.microsoft.com/sharepoint/v3/contenttype/forms"/>
  </ds:schemaRefs>
</ds:datastoreItem>
</file>

<file path=customXml/itemProps2.xml><?xml version="1.0" encoding="utf-8"?>
<ds:datastoreItem xmlns:ds="http://schemas.openxmlformats.org/officeDocument/2006/customXml" ds:itemID="{C52976CD-26F7-40C3-B7D5-6FFD67A796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301ec0-625d-4019-971f-3b51ec4ecdf4"/>
    <ds:schemaRef ds:uri="2e9e5e35-a265-47d3-a26a-2b2c038e0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51B60F-967A-4D57-9DBF-516A168717E5}">
  <ds:schemaRefs>
    <ds:schemaRef ds:uri="e1301ec0-625d-4019-971f-3b51ec4ecdf4"/>
    <ds:schemaRef ds:uri="2e9e5e35-a265-47d3-a26a-2b2c038e0f0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157</TotalTime>
  <Words>1751</Words>
  <Application>Microsoft Macintosh PowerPoint</Application>
  <PresentationFormat>Panorámica</PresentationFormat>
  <Paragraphs>58</Paragraphs>
  <Slides>18</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Noto Sans Symbols</vt:lpstr>
      <vt:lpstr>Quattrocento Sans</vt:lpstr>
      <vt:lpstr>Calibri</vt:lpstr>
      <vt:lpstr>Arial</vt:lpstr>
      <vt:lpstr>Master Español</vt:lpstr>
      <vt:lpstr>Glosario de términos </vt:lpstr>
      <vt:lpstr>Qué es la GIZ</vt:lpstr>
      <vt:lpstr>Financiamiento Sustentable</vt:lpstr>
      <vt:lpstr>Financiamiento verde</vt:lpstr>
      <vt:lpstr>Marco conceptual del financiamiento Sostenible, verde, climático</vt:lpstr>
      <vt:lpstr>Financiamiento climático </vt:lpstr>
      <vt:lpstr>Acuerdo de Paris</vt:lpstr>
      <vt:lpstr>Contribuciones determinadas a nivel nacional:  NDC´s</vt:lpstr>
      <vt:lpstr>Cambio Climático</vt:lpstr>
      <vt:lpstr>Calentamiento Global </vt:lpstr>
      <vt:lpstr>Adaptación al cambio climático</vt:lpstr>
      <vt:lpstr>Mitigación del cambio climático</vt:lpstr>
      <vt:lpstr>Desarrollo sostenible</vt:lpstr>
      <vt:lpstr>Objetivos de Desarrollo Sostenible</vt:lpstr>
      <vt:lpstr>Taxonomía de financiamiento verde</vt:lpstr>
      <vt:lpstr>Inversiones de impacto</vt:lpstr>
      <vt:lpstr>NACAG</vt:lpstr>
      <vt:lpstr>Conservación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Glosario de términos</dc:title>
  <dc:creator>De la Vega Nunez, Ana Paola GIZ MX</dc:creator>
  <cp:lastModifiedBy>Ana Paola De la Vega Núñez</cp:lastModifiedBy>
  <cp:revision>8</cp:revision>
  <dcterms:created xsi:type="dcterms:W3CDTF">2020-08-26T16:19:34Z</dcterms:created>
  <dcterms:modified xsi:type="dcterms:W3CDTF">2020-10-29T00:34:16Z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0x010100C3258B97968C064D837BC471141ADE06</vt:lpwstr>
  </property>
</Properties>
</file>